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65" r:id="rId5"/>
    <p:sldId id="273" r:id="rId6"/>
    <p:sldId id="262" r:id="rId7"/>
    <p:sldId id="260" r:id="rId8"/>
    <p:sldId id="263" r:id="rId9"/>
    <p:sldId id="264" r:id="rId10"/>
    <p:sldId id="282" r:id="rId11"/>
    <p:sldId id="283" r:id="rId12"/>
    <p:sldId id="284" r:id="rId13"/>
    <p:sldId id="261" r:id="rId14"/>
    <p:sldId id="259" r:id="rId15"/>
    <p:sldId id="274" r:id="rId16"/>
    <p:sldId id="277" r:id="rId17"/>
    <p:sldId id="281" r:id="rId18"/>
    <p:sldId id="286" r:id="rId19"/>
    <p:sldId id="285" r:id="rId20"/>
    <p:sldId id="275" r:id="rId21"/>
    <p:sldId id="267" r:id="rId22"/>
    <p:sldId id="268" r:id="rId23"/>
    <p:sldId id="288" r:id="rId24"/>
    <p:sldId id="291" r:id="rId25"/>
    <p:sldId id="289" r:id="rId26"/>
    <p:sldId id="290" r:id="rId27"/>
    <p:sldId id="270" r:id="rId28"/>
    <p:sldId id="287" r:id="rId29"/>
    <p:sldId id="269" r:id="rId30"/>
    <p:sldId id="271" r:id="rId31"/>
    <p:sldId id="272" r:id="rId32"/>
    <p:sldId id="278" r:id="rId33"/>
    <p:sldId id="279" r:id="rId34"/>
    <p:sldId id="293" r:id="rId35"/>
    <p:sldId id="292" r:id="rId36"/>
    <p:sldId id="276" r:id="rId37"/>
    <p:sldId id="280" r:id="rId38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2787"/>
    <p:restoredTop sz="72437" autoAdjust="0"/>
  </p:normalViewPr>
  <p:slideViewPr>
    <p:cSldViewPr>
      <p:cViewPr varScale="1">
        <p:scale>
          <a:sx n="78" d="100"/>
          <a:sy n="78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D966C7-2DC7-460F-8CCF-C4E4EFB7B62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466000A-D17D-46F4-8971-1401E94F6992}">
      <dgm:prSet phldrT="[Text]"/>
      <dgm:spPr/>
      <dgm:t>
        <a:bodyPr/>
        <a:lstStyle/>
        <a:p>
          <a:r>
            <a:rPr lang="en-US" smtClean="0"/>
            <a:t>PMA</a:t>
          </a:r>
          <a:endParaRPr lang="en-GB" dirty="0"/>
        </a:p>
      </dgm:t>
    </dgm:pt>
    <dgm:pt modelId="{71304E80-C612-44EE-8B19-C3ADD933DD1B}" type="parTrans" cxnId="{3DFE4E22-B921-49DE-9B8B-FDC4A17403A0}">
      <dgm:prSet/>
      <dgm:spPr/>
      <dgm:t>
        <a:bodyPr/>
        <a:lstStyle/>
        <a:p>
          <a:endParaRPr lang="en-GB"/>
        </a:p>
      </dgm:t>
    </dgm:pt>
    <dgm:pt modelId="{C8C7BA72-D44C-4684-9961-DF7A1A9EA48F}" type="sibTrans" cxnId="{3DFE4E22-B921-49DE-9B8B-FDC4A17403A0}">
      <dgm:prSet/>
      <dgm:spPr/>
      <dgm:t>
        <a:bodyPr/>
        <a:lstStyle/>
        <a:p>
          <a:endParaRPr lang="en-GB"/>
        </a:p>
      </dgm:t>
    </dgm:pt>
    <dgm:pt modelId="{699B08E2-F240-4356-BFB4-199D612ABB9F}">
      <dgm:prSet phldrT="[Text]"/>
      <dgm:spPr/>
      <dgm:t>
        <a:bodyPr/>
        <a:lstStyle/>
        <a:p>
          <a:r>
            <a:rPr lang="en-US" dirty="0" smtClean="0"/>
            <a:t>CA</a:t>
          </a:r>
          <a:endParaRPr lang="en-GB" dirty="0"/>
        </a:p>
      </dgm:t>
    </dgm:pt>
    <dgm:pt modelId="{8B6205DB-C845-4487-BF31-C9F738BDF24D}" type="parTrans" cxnId="{C2B65309-8FDB-479F-BF12-FBBAE7DB56D2}">
      <dgm:prSet/>
      <dgm:spPr/>
      <dgm:t>
        <a:bodyPr/>
        <a:lstStyle/>
        <a:p>
          <a:endParaRPr lang="en-GB"/>
        </a:p>
      </dgm:t>
    </dgm:pt>
    <dgm:pt modelId="{2D42A326-FAEE-43FD-85F2-4B09FA39194E}" type="sibTrans" cxnId="{C2B65309-8FDB-479F-BF12-FBBAE7DB56D2}">
      <dgm:prSet/>
      <dgm:spPr/>
      <dgm:t>
        <a:bodyPr/>
        <a:lstStyle/>
        <a:p>
          <a:endParaRPr lang="en-GB"/>
        </a:p>
      </dgm:t>
    </dgm:pt>
    <dgm:pt modelId="{F86DB3C7-8986-4172-B3C5-F9A681A8248C}">
      <dgm:prSet phldrT="[Text]"/>
      <dgm:spPr/>
      <dgm:t>
        <a:bodyPr/>
        <a:lstStyle/>
        <a:p>
          <a:r>
            <a:rPr lang="en-US" dirty="0" smtClean="0"/>
            <a:t>RP</a:t>
          </a:r>
          <a:endParaRPr lang="en-GB" dirty="0"/>
        </a:p>
      </dgm:t>
    </dgm:pt>
    <dgm:pt modelId="{5D56E791-3643-4E37-82C3-D1121F560D33}" type="parTrans" cxnId="{D2014095-51B0-4EDB-8A5B-1A4401C031BF}">
      <dgm:prSet/>
      <dgm:spPr/>
      <dgm:t>
        <a:bodyPr/>
        <a:lstStyle/>
        <a:p>
          <a:endParaRPr lang="en-GB"/>
        </a:p>
      </dgm:t>
    </dgm:pt>
    <dgm:pt modelId="{C9D71087-9E46-456A-B2DA-C131C730EECF}" type="sibTrans" cxnId="{D2014095-51B0-4EDB-8A5B-1A4401C031BF}">
      <dgm:prSet/>
      <dgm:spPr/>
      <dgm:t>
        <a:bodyPr/>
        <a:lstStyle/>
        <a:p>
          <a:endParaRPr lang="en-GB"/>
        </a:p>
      </dgm:t>
    </dgm:pt>
    <dgm:pt modelId="{B6D3123C-FAE3-410E-B502-C9582DAE2F29}">
      <dgm:prSet phldrT="[Text]"/>
      <dgm:spPr/>
      <dgm:t>
        <a:bodyPr/>
        <a:lstStyle/>
        <a:p>
          <a:r>
            <a:rPr lang="en-US" dirty="0" smtClean="0"/>
            <a:t>CA</a:t>
          </a:r>
          <a:endParaRPr lang="en-GB" dirty="0"/>
        </a:p>
      </dgm:t>
    </dgm:pt>
    <dgm:pt modelId="{C6358414-F8B0-4CE8-AF0D-48DA346C92B7}" type="parTrans" cxnId="{0B6CFC33-D0A6-4960-AF05-E48E6DA7B218}">
      <dgm:prSet/>
      <dgm:spPr/>
    </dgm:pt>
    <dgm:pt modelId="{4C500816-F4A4-493E-9EAE-FE12CD5E0674}" type="sibTrans" cxnId="{0B6CFC33-D0A6-4960-AF05-E48E6DA7B218}">
      <dgm:prSet/>
      <dgm:spPr/>
    </dgm:pt>
    <dgm:pt modelId="{F584C417-82AE-4436-B868-051626B40F61}">
      <dgm:prSet phldrT="[Text]"/>
      <dgm:spPr/>
      <dgm:t>
        <a:bodyPr/>
        <a:lstStyle/>
        <a:p>
          <a:r>
            <a:rPr lang="en-US" dirty="0" smtClean="0"/>
            <a:t>RA</a:t>
          </a:r>
          <a:endParaRPr lang="en-GB" dirty="0"/>
        </a:p>
      </dgm:t>
    </dgm:pt>
    <dgm:pt modelId="{F55D6959-09B6-4DA3-83E5-CFBFC3A05D95}" type="parTrans" cxnId="{85E399A5-D312-48A3-BB3F-705CA12A5E07}">
      <dgm:prSet/>
      <dgm:spPr/>
    </dgm:pt>
    <dgm:pt modelId="{87FB780A-B1E8-48E0-85F5-F4CAF15274F3}" type="sibTrans" cxnId="{85E399A5-D312-48A3-BB3F-705CA12A5E07}">
      <dgm:prSet/>
      <dgm:spPr/>
    </dgm:pt>
    <dgm:pt modelId="{1BA032AA-89BC-48D9-A6CB-D68AC4D2698A}">
      <dgm:prSet phldrT="[Text]"/>
      <dgm:spPr/>
      <dgm:t>
        <a:bodyPr/>
        <a:lstStyle/>
        <a:p>
          <a:r>
            <a:rPr lang="en-US" dirty="0" smtClean="0"/>
            <a:t>User</a:t>
          </a:r>
          <a:endParaRPr lang="en-GB" dirty="0"/>
        </a:p>
      </dgm:t>
    </dgm:pt>
    <dgm:pt modelId="{41441021-1AF5-4922-AC4D-180D5CEE06BA}" type="parTrans" cxnId="{292A9A21-CB47-48B9-8512-89E8BB4E5CF9}">
      <dgm:prSet/>
      <dgm:spPr/>
    </dgm:pt>
    <dgm:pt modelId="{14918319-3C1B-42BB-81BA-2BC27C252755}" type="sibTrans" cxnId="{292A9A21-CB47-48B9-8512-89E8BB4E5CF9}">
      <dgm:prSet/>
      <dgm:spPr/>
    </dgm:pt>
    <dgm:pt modelId="{42B75D8E-3EBC-4872-B98D-531CB79DCC14}" type="pres">
      <dgm:prSet presAssocID="{9FD966C7-2DC7-460F-8CCF-C4E4EFB7B62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02311CF-20A0-4482-8ACB-0ECA2979127E}" type="pres">
      <dgm:prSet presAssocID="{1466000A-D17D-46F4-8971-1401E94F6992}" presName="hierRoot1" presStyleCnt="0"/>
      <dgm:spPr/>
    </dgm:pt>
    <dgm:pt modelId="{F96BA3B4-1347-4EA5-8166-CA64CDEA3E8E}" type="pres">
      <dgm:prSet presAssocID="{1466000A-D17D-46F4-8971-1401E94F6992}" presName="composite" presStyleCnt="0"/>
      <dgm:spPr/>
    </dgm:pt>
    <dgm:pt modelId="{F4543701-4F1F-4357-ABF7-3602E4741FBD}" type="pres">
      <dgm:prSet presAssocID="{1466000A-D17D-46F4-8971-1401E94F6992}" presName="background" presStyleLbl="node0" presStyleIdx="0" presStyleCnt="1"/>
      <dgm:spPr/>
    </dgm:pt>
    <dgm:pt modelId="{B84F97AE-601D-402C-B2BC-CA55AFBD3ABC}" type="pres">
      <dgm:prSet presAssocID="{1466000A-D17D-46F4-8971-1401E94F699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00E9BC8-21FA-45DB-9460-58D12ECF784B}" type="pres">
      <dgm:prSet presAssocID="{1466000A-D17D-46F4-8971-1401E94F6992}" presName="hierChild2" presStyleCnt="0"/>
      <dgm:spPr/>
    </dgm:pt>
    <dgm:pt modelId="{CD7EDCA3-6909-4FB5-86B5-DF28A6410762}" type="pres">
      <dgm:prSet presAssocID="{8B6205DB-C845-4487-BF31-C9F738BDF24D}" presName="Name10" presStyleLbl="parChTrans1D2" presStyleIdx="0" presStyleCnt="2"/>
      <dgm:spPr/>
      <dgm:t>
        <a:bodyPr/>
        <a:lstStyle/>
        <a:p>
          <a:endParaRPr lang="en-GB"/>
        </a:p>
      </dgm:t>
    </dgm:pt>
    <dgm:pt modelId="{19CBE0AE-1919-492E-BA9C-F9E632091620}" type="pres">
      <dgm:prSet presAssocID="{699B08E2-F240-4356-BFB4-199D612ABB9F}" presName="hierRoot2" presStyleCnt="0"/>
      <dgm:spPr/>
    </dgm:pt>
    <dgm:pt modelId="{84B94EAA-85F8-414B-B435-08744EBFBB18}" type="pres">
      <dgm:prSet presAssocID="{699B08E2-F240-4356-BFB4-199D612ABB9F}" presName="composite2" presStyleCnt="0"/>
      <dgm:spPr/>
    </dgm:pt>
    <dgm:pt modelId="{495677CC-77EA-490F-BC0E-6F7B275A7F94}" type="pres">
      <dgm:prSet presAssocID="{699B08E2-F240-4356-BFB4-199D612ABB9F}" presName="background2" presStyleLbl="node2" presStyleIdx="0" presStyleCnt="2"/>
      <dgm:spPr/>
    </dgm:pt>
    <dgm:pt modelId="{A625B715-757B-47D4-835D-6F585FC2821C}" type="pres">
      <dgm:prSet presAssocID="{699B08E2-F240-4356-BFB4-199D612ABB9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CC8F55E-A2E0-48C6-814B-DAB8F9BD1465}" type="pres">
      <dgm:prSet presAssocID="{699B08E2-F240-4356-BFB4-199D612ABB9F}" presName="hierChild3" presStyleCnt="0"/>
      <dgm:spPr/>
    </dgm:pt>
    <dgm:pt modelId="{9AB93223-BF13-4AA5-A567-6E02A237BC2B}" type="pres">
      <dgm:prSet presAssocID="{5D56E791-3643-4E37-82C3-D1121F560D33}" presName="Name17" presStyleLbl="parChTrans1D3" presStyleIdx="0" presStyleCnt="2"/>
      <dgm:spPr/>
      <dgm:t>
        <a:bodyPr/>
        <a:lstStyle/>
        <a:p>
          <a:endParaRPr lang="en-GB"/>
        </a:p>
      </dgm:t>
    </dgm:pt>
    <dgm:pt modelId="{9EAF7374-0B88-4B29-A7B2-BB7D4603E4FA}" type="pres">
      <dgm:prSet presAssocID="{F86DB3C7-8986-4172-B3C5-F9A681A8248C}" presName="hierRoot3" presStyleCnt="0"/>
      <dgm:spPr/>
    </dgm:pt>
    <dgm:pt modelId="{FFD7BADA-CD07-4452-BE3A-927F775ECBD8}" type="pres">
      <dgm:prSet presAssocID="{F86DB3C7-8986-4172-B3C5-F9A681A8248C}" presName="composite3" presStyleCnt="0"/>
      <dgm:spPr/>
    </dgm:pt>
    <dgm:pt modelId="{9D5C46D7-BACF-420E-9249-59917D33A22F}" type="pres">
      <dgm:prSet presAssocID="{F86DB3C7-8986-4172-B3C5-F9A681A8248C}" presName="background3" presStyleLbl="node3" presStyleIdx="0" presStyleCnt="2"/>
      <dgm:spPr/>
    </dgm:pt>
    <dgm:pt modelId="{178D8AAF-FFD9-4590-8509-FC8BE4B6FBFA}" type="pres">
      <dgm:prSet presAssocID="{F86DB3C7-8986-4172-B3C5-F9A681A8248C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8342E71-C2B7-46B9-BB41-2CB47A23270F}" type="pres">
      <dgm:prSet presAssocID="{F86DB3C7-8986-4172-B3C5-F9A681A8248C}" presName="hierChild4" presStyleCnt="0"/>
      <dgm:spPr/>
    </dgm:pt>
    <dgm:pt modelId="{A9F3A3C9-6305-4C6F-B172-1803F5AD02C8}" type="pres">
      <dgm:prSet presAssocID="{C6358414-F8B0-4CE8-AF0D-48DA346C92B7}" presName="Name10" presStyleLbl="parChTrans1D2" presStyleIdx="1" presStyleCnt="2"/>
      <dgm:spPr/>
    </dgm:pt>
    <dgm:pt modelId="{76E93921-DC2F-4778-8D7F-83F4142235B0}" type="pres">
      <dgm:prSet presAssocID="{B6D3123C-FAE3-410E-B502-C9582DAE2F29}" presName="hierRoot2" presStyleCnt="0"/>
      <dgm:spPr/>
    </dgm:pt>
    <dgm:pt modelId="{C861FEF0-2C2B-4C0C-AD41-18FC29665352}" type="pres">
      <dgm:prSet presAssocID="{B6D3123C-FAE3-410E-B502-C9582DAE2F29}" presName="composite2" presStyleCnt="0"/>
      <dgm:spPr/>
    </dgm:pt>
    <dgm:pt modelId="{B4993A0F-60DA-4067-A23F-BC97D02F4D88}" type="pres">
      <dgm:prSet presAssocID="{B6D3123C-FAE3-410E-B502-C9582DAE2F29}" presName="background2" presStyleLbl="node2" presStyleIdx="1" presStyleCnt="2"/>
      <dgm:spPr/>
    </dgm:pt>
    <dgm:pt modelId="{76BEECE7-90CD-4ED3-B20D-7666D1751E34}" type="pres">
      <dgm:prSet presAssocID="{B6D3123C-FAE3-410E-B502-C9582DAE2F2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B9213CD-8158-4606-AE58-4DB4F5CEF41A}" type="pres">
      <dgm:prSet presAssocID="{B6D3123C-FAE3-410E-B502-C9582DAE2F29}" presName="hierChild3" presStyleCnt="0"/>
      <dgm:spPr/>
    </dgm:pt>
    <dgm:pt modelId="{2D908C91-D36C-46B8-A361-15764B089FF8}" type="pres">
      <dgm:prSet presAssocID="{F55D6959-09B6-4DA3-83E5-CFBFC3A05D95}" presName="Name17" presStyleLbl="parChTrans1D3" presStyleIdx="1" presStyleCnt="2"/>
      <dgm:spPr/>
    </dgm:pt>
    <dgm:pt modelId="{7FB49C12-8663-40BA-86A6-DD249C7BD17C}" type="pres">
      <dgm:prSet presAssocID="{F584C417-82AE-4436-B868-051626B40F61}" presName="hierRoot3" presStyleCnt="0"/>
      <dgm:spPr/>
    </dgm:pt>
    <dgm:pt modelId="{C88D15C8-1440-4FB3-8405-E92746388B1A}" type="pres">
      <dgm:prSet presAssocID="{F584C417-82AE-4436-B868-051626B40F61}" presName="composite3" presStyleCnt="0"/>
      <dgm:spPr/>
    </dgm:pt>
    <dgm:pt modelId="{8F39256A-8957-4B5B-AF90-12FD1E93960B}" type="pres">
      <dgm:prSet presAssocID="{F584C417-82AE-4436-B868-051626B40F61}" presName="background3" presStyleLbl="node3" presStyleIdx="1" presStyleCnt="2"/>
      <dgm:spPr/>
    </dgm:pt>
    <dgm:pt modelId="{8B61C427-0741-4194-A104-04B11932892D}" type="pres">
      <dgm:prSet presAssocID="{F584C417-82AE-4436-B868-051626B40F61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99EC5F2-495C-4E04-B13F-9B64BBE30AF2}" type="pres">
      <dgm:prSet presAssocID="{F584C417-82AE-4436-B868-051626B40F61}" presName="hierChild4" presStyleCnt="0"/>
      <dgm:spPr/>
    </dgm:pt>
    <dgm:pt modelId="{18878090-C166-4086-98E9-7E3C1D058481}" type="pres">
      <dgm:prSet presAssocID="{41441021-1AF5-4922-AC4D-180D5CEE06BA}" presName="Name23" presStyleLbl="parChTrans1D4" presStyleIdx="0" presStyleCnt="1"/>
      <dgm:spPr/>
    </dgm:pt>
    <dgm:pt modelId="{87B339C0-69D6-4B99-BA28-AD2CB56E2CB4}" type="pres">
      <dgm:prSet presAssocID="{1BA032AA-89BC-48D9-A6CB-D68AC4D2698A}" presName="hierRoot4" presStyleCnt="0"/>
      <dgm:spPr/>
    </dgm:pt>
    <dgm:pt modelId="{23C40B7C-22E9-4087-A799-3A71C6941AEE}" type="pres">
      <dgm:prSet presAssocID="{1BA032AA-89BC-48D9-A6CB-D68AC4D2698A}" presName="composite4" presStyleCnt="0"/>
      <dgm:spPr/>
    </dgm:pt>
    <dgm:pt modelId="{0C75AFA2-A0DD-4074-846B-2BAE76CBF122}" type="pres">
      <dgm:prSet presAssocID="{1BA032AA-89BC-48D9-A6CB-D68AC4D2698A}" presName="background4" presStyleLbl="node4" presStyleIdx="0" presStyleCnt="1"/>
      <dgm:spPr/>
    </dgm:pt>
    <dgm:pt modelId="{59A85CD5-1584-47D8-B2C8-DC1317E4DCEF}" type="pres">
      <dgm:prSet presAssocID="{1BA032AA-89BC-48D9-A6CB-D68AC4D2698A}" presName="text4" presStyleLbl="fgAcc4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CC8FC21-4A19-4ED2-AD08-0D5148BB9444}" type="pres">
      <dgm:prSet presAssocID="{1BA032AA-89BC-48D9-A6CB-D68AC4D2698A}" presName="hierChild5" presStyleCnt="0"/>
      <dgm:spPr/>
    </dgm:pt>
  </dgm:ptLst>
  <dgm:cxnLst>
    <dgm:cxn modelId="{0B6CFC33-D0A6-4960-AF05-E48E6DA7B218}" srcId="{1466000A-D17D-46F4-8971-1401E94F6992}" destId="{B6D3123C-FAE3-410E-B502-C9582DAE2F29}" srcOrd="1" destOrd="0" parTransId="{C6358414-F8B0-4CE8-AF0D-48DA346C92B7}" sibTransId="{4C500816-F4A4-493E-9EAE-FE12CD5E0674}"/>
    <dgm:cxn modelId="{C7A96788-19E5-4217-B6B3-D2C80B144C6D}" type="presOf" srcId="{1BA032AA-89BC-48D9-A6CB-D68AC4D2698A}" destId="{59A85CD5-1584-47D8-B2C8-DC1317E4DCEF}" srcOrd="0" destOrd="0" presId="urn:microsoft.com/office/officeart/2005/8/layout/hierarchy1"/>
    <dgm:cxn modelId="{0B5CDFC1-1368-4695-9E36-A3604D851F12}" type="presOf" srcId="{699B08E2-F240-4356-BFB4-199D612ABB9F}" destId="{A625B715-757B-47D4-835D-6F585FC2821C}" srcOrd="0" destOrd="0" presId="urn:microsoft.com/office/officeart/2005/8/layout/hierarchy1"/>
    <dgm:cxn modelId="{4636633A-8B36-4208-9CD0-0751E365C437}" type="presOf" srcId="{F55D6959-09B6-4DA3-83E5-CFBFC3A05D95}" destId="{2D908C91-D36C-46B8-A361-15764B089FF8}" srcOrd="0" destOrd="0" presId="urn:microsoft.com/office/officeart/2005/8/layout/hierarchy1"/>
    <dgm:cxn modelId="{7294716E-946D-445A-9AD3-A2B43BF2FBAB}" type="presOf" srcId="{9FD966C7-2DC7-460F-8CCF-C4E4EFB7B627}" destId="{42B75D8E-3EBC-4872-B98D-531CB79DCC14}" srcOrd="0" destOrd="0" presId="urn:microsoft.com/office/officeart/2005/8/layout/hierarchy1"/>
    <dgm:cxn modelId="{3E190286-6146-41CC-A6D3-E8558406AA1D}" type="presOf" srcId="{8B6205DB-C845-4487-BF31-C9F738BDF24D}" destId="{CD7EDCA3-6909-4FB5-86B5-DF28A6410762}" srcOrd="0" destOrd="0" presId="urn:microsoft.com/office/officeart/2005/8/layout/hierarchy1"/>
    <dgm:cxn modelId="{3DFE4E22-B921-49DE-9B8B-FDC4A17403A0}" srcId="{9FD966C7-2DC7-460F-8CCF-C4E4EFB7B627}" destId="{1466000A-D17D-46F4-8971-1401E94F6992}" srcOrd="0" destOrd="0" parTransId="{71304E80-C612-44EE-8B19-C3ADD933DD1B}" sibTransId="{C8C7BA72-D44C-4684-9961-DF7A1A9EA48F}"/>
    <dgm:cxn modelId="{C2B65309-8FDB-479F-BF12-FBBAE7DB56D2}" srcId="{1466000A-D17D-46F4-8971-1401E94F6992}" destId="{699B08E2-F240-4356-BFB4-199D612ABB9F}" srcOrd="0" destOrd="0" parTransId="{8B6205DB-C845-4487-BF31-C9F738BDF24D}" sibTransId="{2D42A326-FAEE-43FD-85F2-4B09FA39194E}"/>
    <dgm:cxn modelId="{9B5CFE98-DB9E-4107-882A-3B5454B05B48}" type="presOf" srcId="{F86DB3C7-8986-4172-B3C5-F9A681A8248C}" destId="{178D8AAF-FFD9-4590-8509-FC8BE4B6FBFA}" srcOrd="0" destOrd="0" presId="urn:microsoft.com/office/officeart/2005/8/layout/hierarchy1"/>
    <dgm:cxn modelId="{778BD671-8AD7-4352-AB89-EDB6040FCE49}" type="presOf" srcId="{B6D3123C-FAE3-410E-B502-C9582DAE2F29}" destId="{76BEECE7-90CD-4ED3-B20D-7666D1751E34}" srcOrd="0" destOrd="0" presId="urn:microsoft.com/office/officeart/2005/8/layout/hierarchy1"/>
    <dgm:cxn modelId="{579FB384-1D7B-4B70-9401-DD11C6BBC246}" type="presOf" srcId="{41441021-1AF5-4922-AC4D-180D5CEE06BA}" destId="{18878090-C166-4086-98E9-7E3C1D058481}" srcOrd="0" destOrd="0" presId="urn:microsoft.com/office/officeart/2005/8/layout/hierarchy1"/>
    <dgm:cxn modelId="{85E399A5-D312-48A3-BB3F-705CA12A5E07}" srcId="{B6D3123C-FAE3-410E-B502-C9582DAE2F29}" destId="{F584C417-82AE-4436-B868-051626B40F61}" srcOrd="0" destOrd="0" parTransId="{F55D6959-09B6-4DA3-83E5-CFBFC3A05D95}" sibTransId="{87FB780A-B1E8-48E0-85F5-F4CAF15274F3}"/>
    <dgm:cxn modelId="{D2014095-51B0-4EDB-8A5B-1A4401C031BF}" srcId="{699B08E2-F240-4356-BFB4-199D612ABB9F}" destId="{F86DB3C7-8986-4172-B3C5-F9A681A8248C}" srcOrd="0" destOrd="0" parTransId="{5D56E791-3643-4E37-82C3-D1121F560D33}" sibTransId="{C9D71087-9E46-456A-B2DA-C131C730EECF}"/>
    <dgm:cxn modelId="{B102571F-855F-4367-8DB5-6365F98A76E2}" type="presOf" srcId="{C6358414-F8B0-4CE8-AF0D-48DA346C92B7}" destId="{A9F3A3C9-6305-4C6F-B172-1803F5AD02C8}" srcOrd="0" destOrd="0" presId="urn:microsoft.com/office/officeart/2005/8/layout/hierarchy1"/>
    <dgm:cxn modelId="{81E59118-87A9-4965-B08F-AD685E344BC7}" type="presOf" srcId="{1466000A-D17D-46F4-8971-1401E94F6992}" destId="{B84F97AE-601D-402C-B2BC-CA55AFBD3ABC}" srcOrd="0" destOrd="0" presId="urn:microsoft.com/office/officeart/2005/8/layout/hierarchy1"/>
    <dgm:cxn modelId="{63E64D23-9101-4A6B-BB67-95B053D2923B}" type="presOf" srcId="{5D56E791-3643-4E37-82C3-D1121F560D33}" destId="{9AB93223-BF13-4AA5-A567-6E02A237BC2B}" srcOrd="0" destOrd="0" presId="urn:microsoft.com/office/officeart/2005/8/layout/hierarchy1"/>
    <dgm:cxn modelId="{54B59675-E286-4AC0-B122-7E78BC89D1BA}" type="presOf" srcId="{F584C417-82AE-4436-B868-051626B40F61}" destId="{8B61C427-0741-4194-A104-04B11932892D}" srcOrd="0" destOrd="0" presId="urn:microsoft.com/office/officeart/2005/8/layout/hierarchy1"/>
    <dgm:cxn modelId="{292A9A21-CB47-48B9-8512-89E8BB4E5CF9}" srcId="{F584C417-82AE-4436-B868-051626B40F61}" destId="{1BA032AA-89BC-48D9-A6CB-D68AC4D2698A}" srcOrd="0" destOrd="0" parTransId="{41441021-1AF5-4922-AC4D-180D5CEE06BA}" sibTransId="{14918319-3C1B-42BB-81BA-2BC27C252755}"/>
    <dgm:cxn modelId="{4B0514D4-0689-4C1F-9A6A-2C0318839874}" type="presParOf" srcId="{42B75D8E-3EBC-4872-B98D-531CB79DCC14}" destId="{102311CF-20A0-4482-8ACB-0ECA2979127E}" srcOrd="0" destOrd="0" presId="urn:microsoft.com/office/officeart/2005/8/layout/hierarchy1"/>
    <dgm:cxn modelId="{2C9D343D-8476-40B7-8478-E04A40104B2A}" type="presParOf" srcId="{102311CF-20A0-4482-8ACB-0ECA2979127E}" destId="{F96BA3B4-1347-4EA5-8166-CA64CDEA3E8E}" srcOrd="0" destOrd="0" presId="urn:microsoft.com/office/officeart/2005/8/layout/hierarchy1"/>
    <dgm:cxn modelId="{1D8D3831-4721-4E43-ACD2-85ED6B1859E3}" type="presParOf" srcId="{F96BA3B4-1347-4EA5-8166-CA64CDEA3E8E}" destId="{F4543701-4F1F-4357-ABF7-3602E4741FBD}" srcOrd="0" destOrd="0" presId="urn:microsoft.com/office/officeart/2005/8/layout/hierarchy1"/>
    <dgm:cxn modelId="{278F517B-B5AA-472A-B616-7A48B382124E}" type="presParOf" srcId="{F96BA3B4-1347-4EA5-8166-CA64CDEA3E8E}" destId="{B84F97AE-601D-402C-B2BC-CA55AFBD3ABC}" srcOrd="1" destOrd="0" presId="urn:microsoft.com/office/officeart/2005/8/layout/hierarchy1"/>
    <dgm:cxn modelId="{2A0ECA1A-A40C-4E57-930F-0571F0BD52A2}" type="presParOf" srcId="{102311CF-20A0-4482-8ACB-0ECA2979127E}" destId="{200E9BC8-21FA-45DB-9460-58D12ECF784B}" srcOrd="1" destOrd="0" presId="urn:microsoft.com/office/officeart/2005/8/layout/hierarchy1"/>
    <dgm:cxn modelId="{CA083E82-B17B-4AB9-986F-1F3F70495503}" type="presParOf" srcId="{200E9BC8-21FA-45DB-9460-58D12ECF784B}" destId="{CD7EDCA3-6909-4FB5-86B5-DF28A6410762}" srcOrd="0" destOrd="0" presId="urn:microsoft.com/office/officeart/2005/8/layout/hierarchy1"/>
    <dgm:cxn modelId="{81E71323-8763-43E4-8CAB-0AEB93899CDA}" type="presParOf" srcId="{200E9BC8-21FA-45DB-9460-58D12ECF784B}" destId="{19CBE0AE-1919-492E-BA9C-F9E632091620}" srcOrd="1" destOrd="0" presId="urn:microsoft.com/office/officeart/2005/8/layout/hierarchy1"/>
    <dgm:cxn modelId="{21B1A448-C00E-4079-BC1F-AA2E61E37DD0}" type="presParOf" srcId="{19CBE0AE-1919-492E-BA9C-F9E632091620}" destId="{84B94EAA-85F8-414B-B435-08744EBFBB18}" srcOrd="0" destOrd="0" presId="urn:microsoft.com/office/officeart/2005/8/layout/hierarchy1"/>
    <dgm:cxn modelId="{4C251755-ADFF-479A-9C62-804022D76768}" type="presParOf" srcId="{84B94EAA-85F8-414B-B435-08744EBFBB18}" destId="{495677CC-77EA-490F-BC0E-6F7B275A7F94}" srcOrd="0" destOrd="0" presId="urn:microsoft.com/office/officeart/2005/8/layout/hierarchy1"/>
    <dgm:cxn modelId="{89930F63-D38B-43CC-A159-B2955E652EC8}" type="presParOf" srcId="{84B94EAA-85F8-414B-B435-08744EBFBB18}" destId="{A625B715-757B-47D4-835D-6F585FC2821C}" srcOrd="1" destOrd="0" presId="urn:microsoft.com/office/officeart/2005/8/layout/hierarchy1"/>
    <dgm:cxn modelId="{4EFA05BE-B977-417D-8044-42FFE9FD18C2}" type="presParOf" srcId="{19CBE0AE-1919-492E-BA9C-F9E632091620}" destId="{8CC8F55E-A2E0-48C6-814B-DAB8F9BD1465}" srcOrd="1" destOrd="0" presId="urn:microsoft.com/office/officeart/2005/8/layout/hierarchy1"/>
    <dgm:cxn modelId="{1D601EAB-6093-48E3-ADA4-C50BD0CE3167}" type="presParOf" srcId="{8CC8F55E-A2E0-48C6-814B-DAB8F9BD1465}" destId="{9AB93223-BF13-4AA5-A567-6E02A237BC2B}" srcOrd="0" destOrd="0" presId="urn:microsoft.com/office/officeart/2005/8/layout/hierarchy1"/>
    <dgm:cxn modelId="{23A477B3-F425-4CB4-98BD-346B673294AF}" type="presParOf" srcId="{8CC8F55E-A2E0-48C6-814B-DAB8F9BD1465}" destId="{9EAF7374-0B88-4B29-A7B2-BB7D4603E4FA}" srcOrd="1" destOrd="0" presId="urn:microsoft.com/office/officeart/2005/8/layout/hierarchy1"/>
    <dgm:cxn modelId="{B6F46FEF-1E09-4ACF-86F4-456997D708C9}" type="presParOf" srcId="{9EAF7374-0B88-4B29-A7B2-BB7D4603E4FA}" destId="{FFD7BADA-CD07-4452-BE3A-927F775ECBD8}" srcOrd="0" destOrd="0" presId="urn:microsoft.com/office/officeart/2005/8/layout/hierarchy1"/>
    <dgm:cxn modelId="{BDC4F0B2-7CFE-4914-81CA-C26C33EC4019}" type="presParOf" srcId="{FFD7BADA-CD07-4452-BE3A-927F775ECBD8}" destId="{9D5C46D7-BACF-420E-9249-59917D33A22F}" srcOrd="0" destOrd="0" presId="urn:microsoft.com/office/officeart/2005/8/layout/hierarchy1"/>
    <dgm:cxn modelId="{93A89A48-F814-46A0-869B-0A0D7BC4FA57}" type="presParOf" srcId="{FFD7BADA-CD07-4452-BE3A-927F775ECBD8}" destId="{178D8AAF-FFD9-4590-8509-FC8BE4B6FBFA}" srcOrd="1" destOrd="0" presId="urn:microsoft.com/office/officeart/2005/8/layout/hierarchy1"/>
    <dgm:cxn modelId="{ECC02758-2535-4D3A-B445-9DDBE80FB49A}" type="presParOf" srcId="{9EAF7374-0B88-4B29-A7B2-BB7D4603E4FA}" destId="{E8342E71-C2B7-46B9-BB41-2CB47A23270F}" srcOrd="1" destOrd="0" presId="urn:microsoft.com/office/officeart/2005/8/layout/hierarchy1"/>
    <dgm:cxn modelId="{D268D5C9-7A77-468A-B663-50A388779185}" type="presParOf" srcId="{200E9BC8-21FA-45DB-9460-58D12ECF784B}" destId="{A9F3A3C9-6305-4C6F-B172-1803F5AD02C8}" srcOrd="2" destOrd="0" presId="urn:microsoft.com/office/officeart/2005/8/layout/hierarchy1"/>
    <dgm:cxn modelId="{79575724-2ECA-41B2-A215-6BE6892FAAC3}" type="presParOf" srcId="{200E9BC8-21FA-45DB-9460-58D12ECF784B}" destId="{76E93921-DC2F-4778-8D7F-83F4142235B0}" srcOrd="3" destOrd="0" presId="urn:microsoft.com/office/officeart/2005/8/layout/hierarchy1"/>
    <dgm:cxn modelId="{FA97911F-C448-446C-B175-0BF6F0679F36}" type="presParOf" srcId="{76E93921-DC2F-4778-8D7F-83F4142235B0}" destId="{C861FEF0-2C2B-4C0C-AD41-18FC29665352}" srcOrd="0" destOrd="0" presId="urn:microsoft.com/office/officeart/2005/8/layout/hierarchy1"/>
    <dgm:cxn modelId="{437A9CC8-922D-47BD-8C34-4DA162BC1957}" type="presParOf" srcId="{C861FEF0-2C2B-4C0C-AD41-18FC29665352}" destId="{B4993A0F-60DA-4067-A23F-BC97D02F4D88}" srcOrd="0" destOrd="0" presId="urn:microsoft.com/office/officeart/2005/8/layout/hierarchy1"/>
    <dgm:cxn modelId="{A69218FB-4E5D-4F8D-BD35-D60BDFE102E4}" type="presParOf" srcId="{C861FEF0-2C2B-4C0C-AD41-18FC29665352}" destId="{76BEECE7-90CD-4ED3-B20D-7666D1751E34}" srcOrd="1" destOrd="0" presId="urn:microsoft.com/office/officeart/2005/8/layout/hierarchy1"/>
    <dgm:cxn modelId="{43AD02DF-1F70-4687-8131-858A375505B7}" type="presParOf" srcId="{76E93921-DC2F-4778-8D7F-83F4142235B0}" destId="{0B9213CD-8158-4606-AE58-4DB4F5CEF41A}" srcOrd="1" destOrd="0" presId="urn:microsoft.com/office/officeart/2005/8/layout/hierarchy1"/>
    <dgm:cxn modelId="{3D7CA38F-31CF-42A9-930E-4E4637E6144A}" type="presParOf" srcId="{0B9213CD-8158-4606-AE58-4DB4F5CEF41A}" destId="{2D908C91-D36C-46B8-A361-15764B089FF8}" srcOrd="0" destOrd="0" presId="urn:microsoft.com/office/officeart/2005/8/layout/hierarchy1"/>
    <dgm:cxn modelId="{D76C12EE-B37F-4B8F-8BCC-AE2128F92FFB}" type="presParOf" srcId="{0B9213CD-8158-4606-AE58-4DB4F5CEF41A}" destId="{7FB49C12-8663-40BA-86A6-DD249C7BD17C}" srcOrd="1" destOrd="0" presId="urn:microsoft.com/office/officeart/2005/8/layout/hierarchy1"/>
    <dgm:cxn modelId="{FE5EC263-BE3F-4AF9-A8CD-8B0DBDC2FCB8}" type="presParOf" srcId="{7FB49C12-8663-40BA-86A6-DD249C7BD17C}" destId="{C88D15C8-1440-4FB3-8405-E92746388B1A}" srcOrd="0" destOrd="0" presId="urn:microsoft.com/office/officeart/2005/8/layout/hierarchy1"/>
    <dgm:cxn modelId="{0A421048-41FD-4E25-A745-D609B7AA42E7}" type="presParOf" srcId="{C88D15C8-1440-4FB3-8405-E92746388B1A}" destId="{8F39256A-8957-4B5B-AF90-12FD1E93960B}" srcOrd="0" destOrd="0" presId="urn:microsoft.com/office/officeart/2005/8/layout/hierarchy1"/>
    <dgm:cxn modelId="{82E88656-C926-4C9C-8781-26B22EDC65F8}" type="presParOf" srcId="{C88D15C8-1440-4FB3-8405-E92746388B1A}" destId="{8B61C427-0741-4194-A104-04B11932892D}" srcOrd="1" destOrd="0" presId="urn:microsoft.com/office/officeart/2005/8/layout/hierarchy1"/>
    <dgm:cxn modelId="{2BD3AD3D-6E76-4552-9144-1FB04F7EE21C}" type="presParOf" srcId="{7FB49C12-8663-40BA-86A6-DD249C7BD17C}" destId="{699EC5F2-495C-4E04-B13F-9B64BBE30AF2}" srcOrd="1" destOrd="0" presId="urn:microsoft.com/office/officeart/2005/8/layout/hierarchy1"/>
    <dgm:cxn modelId="{9231BD26-27C1-4F75-BDBF-CF2DF073205C}" type="presParOf" srcId="{699EC5F2-495C-4E04-B13F-9B64BBE30AF2}" destId="{18878090-C166-4086-98E9-7E3C1D058481}" srcOrd="0" destOrd="0" presId="urn:microsoft.com/office/officeart/2005/8/layout/hierarchy1"/>
    <dgm:cxn modelId="{46961D2B-A78C-426E-80A5-E955C6127534}" type="presParOf" srcId="{699EC5F2-495C-4E04-B13F-9B64BBE30AF2}" destId="{87B339C0-69D6-4B99-BA28-AD2CB56E2CB4}" srcOrd="1" destOrd="0" presId="urn:microsoft.com/office/officeart/2005/8/layout/hierarchy1"/>
    <dgm:cxn modelId="{B02858F0-213E-4545-9AE5-D207F637BD99}" type="presParOf" srcId="{87B339C0-69D6-4B99-BA28-AD2CB56E2CB4}" destId="{23C40B7C-22E9-4087-A799-3A71C6941AEE}" srcOrd="0" destOrd="0" presId="urn:microsoft.com/office/officeart/2005/8/layout/hierarchy1"/>
    <dgm:cxn modelId="{359CC03F-1686-4573-B43F-05420E4A2939}" type="presParOf" srcId="{23C40B7C-22E9-4087-A799-3A71C6941AEE}" destId="{0C75AFA2-A0DD-4074-846B-2BAE76CBF122}" srcOrd="0" destOrd="0" presId="urn:microsoft.com/office/officeart/2005/8/layout/hierarchy1"/>
    <dgm:cxn modelId="{25B45FD1-CEAA-4770-B23C-450F250AD938}" type="presParOf" srcId="{23C40B7C-22E9-4087-A799-3A71C6941AEE}" destId="{59A85CD5-1584-47D8-B2C8-DC1317E4DCEF}" srcOrd="1" destOrd="0" presId="urn:microsoft.com/office/officeart/2005/8/layout/hierarchy1"/>
    <dgm:cxn modelId="{7AE28A28-601C-4B85-AE1A-537C374D0581}" type="presParOf" srcId="{87B339C0-69D6-4B99-BA28-AD2CB56E2CB4}" destId="{3CC8FC21-4A19-4ED2-AD08-0D5148BB9444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D966C7-2DC7-460F-8CCF-C4E4EFB7B62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466000A-D17D-46F4-8971-1401E94F6992}">
      <dgm:prSet phldrT="[Text]"/>
      <dgm:spPr/>
      <dgm:t>
        <a:bodyPr/>
        <a:lstStyle/>
        <a:p>
          <a:r>
            <a:rPr lang="en-US" dirty="0" smtClean="0"/>
            <a:t>IGTF</a:t>
          </a:r>
          <a:endParaRPr lang="en-GB" dirty="0"/>
        </a:p>
      </dgm:t>
    </dgm:pt>
    <dgm:pt modelId="{71304E80-C612-44EE-8B19-C3ADD933DD1B}" type="parTrans" cxnId="{3DFE4E22-B921-49DE-9B8B-FDC4A17403A0}">
      <dgm:prSet/>
      <dgm:spPr/>
      <dgm:t>
        <a:bodyPr/>
        <a:lstStyle/>
        <a:p>
          <a:endParaRPr lang="en-GB"/>
        </a:p>
      </dgm:t>
    </dgm:pt>
    <dgm:pt modelId="{C8C7BA72-D44C-4684-9961-DF7A1A9EA48F}" type="sibTrans" cxnId="{3DFE4E22-B921-49DE-9B8B-FDC4A17403A0}">
      <dgm:prSet/>
      <dgm:spPr/>
      <dgm:t>
        <a:bodyPr/>
        <a:lstStyle/>
        <a:p>
          <a:endParaRPr lang="en-GB"/>
        </a:p>
      </dgm:t>
    </dgm:pt>
    <dgm:pt modelId="{699B08E2-F240-4356-BFB4-199D612ABB9F}">
      <dgm:prSet phldrT="[Text]"/>
      <dgm:spPr/>
      <dgm:t>
        <a:bodyPr/>
        <a:lstStyle/>
        <a:p>
          <a:r>
            <a:rPr lang="en-US" dirty="0" smtClean="0"/>
            <a:t>CA</a:t>
          </a:r>
          <a:endParaRPr lang="en-GB" dirty="0"/>
        </a:p>
      </dgm:t>
    </dgm:pt>
    <dgm:pt modelId="{8B6205DB-C845-4487-BF31-C9F738BDF24D}" type="parTrans" cxnId="{C2B65309-8FDB-479F-BF12-FBBAE7DB56D2}">
      <dgm:prSet/>
      <dgm:spPr/>
      <dgm:t>
        <a:bodyPr/>
        <a:lstStyle/>
        <a:p>
          <a:endParaRPr lang="en-GB"/>
        </a:p>
      </dgm:t>
    </dgm:pt>
    <dgm:pt modelId="{2D42A326-FAEE-43FD-85F2-4B09FA39194E}" type="sibTrans" cxnId="{C2B65309-8FDB-479F-BF12-FBBAE7DB56D2}">
      <dgm:prSet/>
      <dgm:spPr/>
      <dgm:t>
        <a:bodyPr/>
        <a:lstStyle/>
        <a:p>
          <a:endParaRPr lang="en-GB"/>
        </a:p>
      </dgm:t>
    </dgm:pt>
    <dgm:pt modelId="{F86DB3C7-8986-4172-B3C5-F9A681A8248C}">
      <dgm:prSet phldrT="[Text]"/>
      <dgm:spPr/>
      <dgm:t>
        <a:bodyPr/>
        <a:lstStyle/>
        <a:p>
          <a:r>
            <a:rPr lang="en-US" dirty="0" smtClean="0"/>
            <a:t>RP</a:t>
          </a:r>
          <a:endParaRPr lang="en-GB" dirty="0"/>
        </a:p>
      </dgm:t>
    </dgm:pt>
    <dgm:pt modelId="{5D56E791-3643-4E37-82C3-D1121F560D33}" type="parTrans" cxnId="{D2014095-51B0-4EDB-8A5B-1A4401C031BF}">
      <dgm:prSet/>
      <dgm:spPr/>
      <dgm:t>
        <a:bodyPr/>
        <a:lstStyle/>
        <a:p>
          <a:endParaRPr lang="en-GB"/>
        </a:p>
      </dgm:t>
    </dgm:pt>
    <dgm:pt modelId="{C9D71087-9E46-456A-B2DA-C131C730EECF}" type="sibTrans" cxnId="{D2014095-51B0-4EDB-8A5B-1A4401C031BF}">
      <dgm:prSet/>
      <dgm:spPr/>
      <dgm:t>
        <a:bodyPr/>
        <a:lstStyle/>
        <a:p>
          <a:endParaRPr lang="en-GB"/>
        </a:p>
      </dgm:t>
    </dgm:pt>
    <dgm:pt modelId="{A99D2B3C-7197-4307-8DD2-9DDB3A32068C}">
      <dgm:prSet phldrT="[Text]"/>
      <dgm:spPr/>
      <dgm:t>
        <a:bodyPr/>
        <a:lstStyle/>
        <a:p>
          <a:r>
            <a:rPr lang="en-US" dirty="0" smtClean="0"/>
            <a:t>PMA</a:t>
          </a:r>
          <a:endParaRPr lang="en-GB" dirty="0"/>
        </a:p>
      </dgm:t>
    </dgm:pt>
    <dgm:pt modelId="{C3B108A4-3421-4C10-8738-7B8722515F7B}" type="parTrans" cxnId="{ECB619C5-D045-4AFC-AB25-59E814584074}">
      <dgm:prSet/>
      <dgm:spPr/>
      <dgm:t>
        <a:bodyPr/>
        <a:lstStyle/>
        <a:p>
          <a:endParaRPr lang="en-GB"/>
        </a:p>
      </dgm:t>
    </dgm:pt>
    <dgm:pt modelId="{0EB41764-1632-4E57-B194-0B327EF429F0}" type="sibTrans" cxnId="{ECB619C5-D045-4AFC-AB25-59E814584074}">
      <dgm:prSet/>
      <dgm:spPr/>
      <dgm:t>
        <a:bodyPr/>
        <a:lstStyle/>
        <a:p>
          <a:endParaRPr lang="en-GB"/>
        </a:p>
      </dgm:t>
    </dgm:pt>
    <dgm:pt modelId="{1ECD2D0D-173F-4A36-8BDB-83138B590737}">
      <dgm:prSet phldrT="[Text]"/>
      <dgm:spPr/>
      <dgm:t>
        <a:bodyPr/>
        <a:lstStyle/>
        <a:p>
          <a:r>
            <a:rPr lang="en-US" dirty="0" smtClean="0"/>
            <a:t>RA</a:t>
          </a:r>
          <a:endParaRPr lang="en-GB" dirty="0"/>
        </a:p>
      </dgm:t>
    </dgm:pt>
    <dgm:pt modelId="{F35D0FC4-3A57-4756-9C0C-FDB675905992}" type="parTrans" cxnId="{BFE74989-29E3-468D-ACA6-0F4CC77AA2D9}">
      <dgm:prSet/>
      <dgm:spPr/>
      <dgm:t>
        <a:bodyPr/>
        <a:lstStyle/>
        <a:p>
          <a:endParaRPr lang="en-GB"/>
        </a:p>
      </dgm:t>
    </dgm:pt>
    <dgm:pt modelId="{8E2E4386-1820-4E98-A002-CD72486D12AA}" type="sibTrans" cxnId="{BFE74989-29E3-468D-ACA6-0F4CC77AA2D9}">
      <dgm:prSet/>
      <dgm:spPr/>
      <dgm:t>
        <a:bodyPr/>
        <a:lstStyle/>
        <a:p>
          <a:endParaRPr lang="en-GB"/>
        </a:p>
      </dgm:t>
    </dgm:pt>
    <dgm:pt modelId="{940EFB67-70CD-473A-89EE-2EE707823C9E}">
      <dgm:prSet phldrT="[Text]"/>
      <dgm:spPr/>
      <dgm:t>
        <a:bodyPr/>
        <a:lstStyle/>
        <a:p>
          <a:r>
            <a:rPr lang="en-US" dirty="0" smtClean="0"/>
            <a:t>User</a:t>
          </a:r>
          <a:endParaRPr lang="en-GB" dirty="0"/>
        </a:p>
      </dgm:t>
    </dgm:pt>
    <dgm:pt modelId="{B309C1C8-9D2D-4C3A-9A32-23B1A5B3D779}" type="parTrans" cxnId="{94E6DD5C-9960-437D-BAB2-1B9CBF471049}">
      <dgm:prSet/>
      <dgm:spPr/>
    </dgm:pt>
    <dgm:pt modelId="{925042D8-E96E-4CFA-9B43-E8AC1B144AB0}" type="sibTrans" cxnId="{94E6DD5C-9960-437D-BAB2-1B9CBF471049}">
      <dgm:prSet/>
      <dgm:spPr/>
    </dgm:pt>
    <dgm:pt modelId="{539F9F45-3BC5-4F06-A6F6-FC4202B31270}">
      <dgm:prSet phldrT="[Text]"/>
      <dgm:spPr/>
      <dgm:t>
        <a:bodyPr/>
        <a:lstStyle/>
        <a:p>
          <a:r>
            <a:rPr lang="en-US" dirty="0" smtClean="0"/>
            <a:t>PMA</a:t>
          </a:r>
          <a:endParaRPr lang="en-GB" dirty="0"/>
        </a:p>
      </dgm:t>
    </dgm:pt>
    <dgm:pt modelId="{68BFEA4C-32DF-4ECB-B3FB-4AA6083E458E}" type="parTrans" cxnId="{C9AABB23-5BD2-4B0F-AC54-C29DD66498C1}">
      <dgm:prSet/>
      <dgm:spPr/>
    </dgm:pt>
    <dgm:pt modelId="{45CD7C2A-B12C-4941-A5C3-876BE1380B3D}" type="sibTrans" cxnId="{C9AABB23-5BD2-4B0F-AC54-C29DD66498C1}">
      <dgm:prSet/>
      <dgm:spPr/>
    </dgm:pt>
    <dgm:pt modelId="{510F390B-9F2B-431C-A8C5-7DD21389A9B4}">
      <dgm:prSet phldrT="[Text]"/>
      <dgm:spPr/>
      <dgm:t>
        <a:bodyPr/>
        <a:lstStyle/>
        <a:p>
          <a:r>
            <a:rPr lang="en-US" dirty="0" smtClean="0"/>
            <a:t>CA</a:t>
          </a:r>
          <a:endParaRPr lang="en-GB" dirty="0"/>
        </a:p>
      </dgm:t>
    </dgm:pt>
    <dgm:pt modelId="{1723216E-5E81-4362-8DBE-2833515196EC}" type="parTrans" cxnId="{FFBC66D2-BC5C-42ED-8AD1-442008B8DF7C}">
      <dgm:prSet/>
      <dgm:spPr/>
    </dgm:pt>
    <dgm:pt modelId="{A706A446-F272-4399-8F2B-471958233AAB}" type="sibTrans" cxnId="{FFBC66D2-BC5C-42ED-8AD1-442008B8DF7C}">
      <dgm:prSet/>
      <dgm:spPr/>
    </dgm:pt>
    <dgm:pt modelId="{B6D3123C-FAE3-410E-B502-C9582DAE2F29}">
      <dgm:prSet phldrT="[Text]"/>
      <dgm:spPr/>
      <dgm:t>
        <a:bodyPr/>
        <a:lstStyle/>
        <a:p>
          <a:r>
            <a:rPr lang="en-US" dirty="0" smtClean="0"/>
            <a:t>CA</a:t>
          </a:r>
          <a:endParaRPr lang="en-GB" dirty="0"/>
        </a:p>
      </dgm:t>
    </dgm:pt>
    <dgm:pt modelId="{C6358414-F8B0-4CE8-AF0D-48DA346C92B7}" type="parTrans" cxnId="{0B6CFC33-D0A6-4960-AF05-E48E6DA7B218}">
      <dgm:prSet/>
      <dgm:spPr/>
    </dgm:pt>
    <dgm:pt modelId="{4C500816-F4A4-493E-9EAE-FE12CD5E0674}" type="sibTrans" cxnId="{0B6CFC33-D0A6-4960-AF05-E48E6DA7B218}">
      <dgm:prSet/>
      <dgm:spPr/>
    </dgm:pt>
    <dgm:pt modelId="{F584C417-82AE-4436-B868-051626B40F61}">
      <dgm:prSet phldrT="[Text]"/>
      <dgm:spPr/>
      <dgm:t>
        <a:bodyPr/>
        <a:lstStyle/>
        <a:p>
          <a:r>
            <a:rPr lang="en-US" dirty="0" smtClean="0"/>
            <a:t>RA</a:t>
          </a:r>
          <a:endParaRPr lang="en-GB" dirty="0"/>
        </a:p>
      </dgm:t>
    </dgm:pt>
    <dgm:pt modelId="{F55D6959-09B6-4DA3-83E5-CFBFC3A05D95}" type="parTrans" cxnId="{85E399A5-D312-48A3-BB3F-705CA12A5E07}">
      <dgm:prSet/>
      <dgm:spPr/>
    </dgm:pt>
    <dgm:pt modelId="{87FB780A-B1E8-48E0-85F5-F4CAF15274F3}" type="sibTrans" cxnId="{85E399A5-D312-48A3-BB3F-705CA12A5E07}">
      <dgm:prSet/>
      <dgm:spPr/>
    </dgm:pt>
    <dgm:pt modelId="{1BA032AA-89BC-48D9-A6CB-D68AC4D2698A}">
      <dgm:prSet phldrT="[Text]"/>
      <dgm:spPr/>
      <dgm:t>
        <a:bodyPr/>
        <a:lstStyle/>
        <a:p>
          <a:r>
            <a:rPr lang="en-US" dirty="0" smtClean="0"/>
            <a:t>User</a:t>
          </a:r>
          <a:endParaRPr lang="en-GB" dirty="0"/>
        </a:p>
      </dgm:t>
    </dgm:pt>
    <dgm:pt modelId="{41441021-1AF5-4922-AC4D-180D5CEE06BA}" type="parTrans" cxnId="{292A9A21-CB47-48B9-8512-89E8BB4E5CF9}">
      <dgm:prSet/>
      <dgm:spPr/>
    </dgm:pt>
    <dgm:pt modelId="{14918319-3C1B-42BB-81BA-2BC27C252755}" type="sibTrans" cxnId="{292A9A21-CB47-48B9-8512-89E8BB4E5CF9}">
      <dgm:prSet/>
      <dgm:spPr/>
    </dgm:pt>
    <dgm:pt modelId="{42B75D8E-3EBC-4872-B98D-531CB79DCC14}" type="pres">
      <dgm:prSet presAssocID="{9FD966C7-2DC7-460F-8CCF-C4E4EFB7B62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02311CF-20A0-4482-8ACB-0ECA2979127E}" type="pres">
      <dgm:prSet presAssocID="{1466000A-D17D-46F4-8971-1401E94F6992}" presName="hierRoot1" presStyleCnt="0"/>
      <dgm:spPr/>
    </dgm:pt>
    <dgm:pt modelId="{F96BA3B4-1347-4EA5-8166-CA64CDEA3E8E}" type="pres">
      <dgm:prSet presAssocID="{1466000A-D17D-46F4-8971-1401E94F6992}" presName="composite" presStyleCnt="0"/>
      <dgm:spPr/>
    </dgm:pt>
    <dgm:pt modelId="{F4543701-4F1F-4357-ABF7-3602E4741FBD}" type="pres">
      <dgm:prSet presAssocID="{1466000A-D17D-46F4-8971-1401E94F6992}" presName="background" presStyleLbl="node0" presStyleIdx="0" presStyleCnt="1"/>
      <dgm:spPr/>
    </dgm:pt>
    <dgm:pt modelId="{B84F97AE-601D-402C-B2BC-CA55AFBD3ABC}" type="pres">
      <dgm:prSet presAssocID="{1466000A-D17D-46F4-8971-1401E94F699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00E9BC8-21FA-45DB-9460-58D12ECF784B}" type="pres">
      <dgm:prSet presAssocID="{1466000A-D17D-46F4-8971-1401E94F6992}" presName="hierChild2" presStyleCnt="0"/>
      <dgm:spPr/>
    </dgm:pt>
    <dgm:pt modelId="{77175E6D-F737-4A28-BEDE-1329351E09B3}" type="pres">
      <dgm:prSet presAssocID="{68BFEA4C-32DF-4ECB-B3FB-4AA6083E458E}" presName="Name10" presStyleLbl="parChTrans1D2" presStyleIdx="0" presStyleCnt="2"/>
      <dgm:spPr/>
    </dgm:pt>
    <dgm:pt modelId="{8583388E-B24C-40CE-8FAC-34F655460E91}" type="pres">
      <dgm:prSet presAssocID="{539F9F45-3BC5-4F06-A6F6-FC4202B31270}" presName="hierRoot2" presStyleCnt="0"/>
      <dgm:spPr/>
    </dgm:pt>
    <dgm:pt modelId="{21A5E54E-539B-44C4-8D5B-127C1F0EF64B}" type="pres">
      <dgm:prSet presAssocID="{539F9F45-3BC5-4F06-A6F6-FC4202B31270}" presName="composite2" presStyleCnt="0"/>
      <dgm:spPr/>
    </dgm:pt>
    <dgm:pt modelId="{408452C1-D719-4EBA-8B02-08AD75A061C1}" type="pres">
      <dgm:prSet presAssocID="{539F9F45-3BC5-4F06-A6F6-FC4202B31270}" presName="background2" presStyleLbl="node2" presStyleIdx="0" presStyleCnt="2"/>
      <dgm:spPr/>
    </dgm:pt>
    <dgm:pt modelId="{18D47729-4296-4C65-AB0D-A28FAFCE75C6}" type="pres">
      <dgm:prSet presAssocID="{539F9F45-3BC5-4F06-A6F6-FC4202B3127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16438F5-2BD5-4E1E-BADD-906EB427B1C9}" type="pres">
      <dgm:prSet presAssocID="{539F9F45-3BC5-4F06-A6F6-FC4202B31270}" presName="hierChild3" presStyleCnt="0"/>
      <dgm:spPr/>
    </dgm:pt>
    <dgm:pt modelId="{3AD0D5E9-D019-47CD-A4E2-D3DB0C05A7C6}" type="pres">
      <dgm:prSet presAssocID="{8B6205DB-C845-4487-BF31-C9F738BDF24D}" presName="Name17" presStyleLbl="parChTrans1D3" presStyleIdx="0" presStyleCnt="3"/>
      <dgm:spPr/>
      <dgm:t>
        <a:bodyPr/>
        <a:lstStyle/>
        <a:p>
          <a:endParaRPr lang="en-GB"/>
        </a:p>
      </dgm:t>
    </dgm:pt>
    <dgm:pt modelId="{C6385A2F-FB79-46E8-9DE9-AABF5C594F7A}" type="pres">
      <dgm:prSet presAssocID="{699B08E2-F240-4356-BFB4-199D612ABB9F}" presName="hierRoot3" presStyleCnt="0"/>
      <dgm:spPr/>
    </dgm:pt>
    <dgm:pt modelId="{17C1F7EF-60D7-4437-8403-595BF829B087}" type="pres">
      <dgm:prSet presAssocID="{699B08E2-F240-4356-BFB4-199D612ABB9F}" presName="composite3" presStyleCnt="0"/>
      <dgm:spPr/>
    </dgm:pt>
    <dgm:pt modelId="{EF6A071F-4BC8-4375-B59C-0C9F234827B5}" type="pres">
      <dgm:prSet presAssocID="{699B08E2-F240-4356-BFB4-199D612ABB9F}" presName="background3" presStyleLbl="node3" presStyleIdx="0" presStyleCnt="3"/>
      <dgm:spPr/>
    </dgm:pt>
    <dgm:pt modelId="{E0E74925-CC1E-4DC5-A4DD-CC7371AC5B51}" type="pres">
      <dgm:prSet presAssocID="{699B08E2-F240-4356-BFB4-199D612ABB9F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A852B11-CF13-4467-9B8A-60783EE3F4AD}" type="pres">
      <dgm:prSet presAssocID="{699B08E2-F240-4356-BFB4-199D612ABB9F}" presName="hierChild4" presStyleCnt="0"/>
      <dgm:spPr/>
    </dgm:pt>
    <dgm:pt modelId="{4D092AF3-25C0-4E33-8778-4A06C583132D}" type="pres">
      <dgm:prSet presAssocID="{5D56E791-3643-4E37-82C3-D1121F560D33}" presName="Name23" presStyleLbl="parChTrans1D4" presStyleIdx="0" presStyleCnt="5"/>
      <dgm:spPr/>
      <dgm:t>
        <a:bodyPr/>
        <a:lstStyle/>
        <a:p>
          <a:endParaRPr lang="en-GB"/>
        </a:p>
      </dgm:t>
    </dgm:pt>
    <dgm:pt modelId="{B5A9B4C2-5628-409C-A82D-377A4DAB1156}" type="pres">
      <dgm:prSet presAssocID="{F86DB3C7-8986-4172-B3C5-F9A681A8248C}" presName="hierRoot4" presStyleCnt="0"/>
      <dgm:spPr/>
    </dgm:pt>
    <dgm:pt modelId="{AFAAB43C-A067-4DD6-A74F-BB33D3B46C1C}" type="pres">
      <dgm:prSet presAssocID="{F86DB3C7-8986-4172-B3C5-F9A681A8248C}" presName="composite4" presStyleCnt="0"/>
      <dgm:spPr/>
    </dgm:pt>
    <dgm:pt modelId="{9C2D6F8B-5C5A-4586-96E1-AABAAB013AEE}" type="pres">
      <dgm:prSet presAssocID="{F86DB3C7-8986-4172-B3C5-F9A681A8248C}" presName="background4" presStyleLbl="node4" presStyleIdx="0" presStyleCnt="5"/>
      <dgm:spPr/>
    </dgm:pt>
    <dgm:pt modelId="{5CF26CA1-EC08-431F-9B96-82515648E7CE}" type="pres">
      <dgm:prSet presAssocID="{F86DB3C7-8986-4172-B3C5-F9A681A8248C}" presName="text4" presStyleLbl="fgAcc4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9A830F8-DB82-48A8-B600-F1DA056A6B74}" type="pres">
      <dgm:prSet presAssocID="{F86DB3C7-8986-4172-B3C5-F9A681A8248C}" presName="hierChild5" presStyleCnt="0"/>
      <dgm:spPr/>
    </dgm:pt>
    <dgm:pt modelId="{67C860BD-1712-45E7-B783-EB37853F15C2}" type="pres">
      <dgm:prSet presAssocID="{C6358414-F8B0-4CE8-AF0D-48DA346C92B7}" presName="Name17" presStyleLbl="parChTrans1D3" presStyleIdx="1" presStyleCnt="3"/>
      <dgm:spPr/>
    </dgm:pt>
    <dgm:pt modelId="{AB0D599A-81CA-413E-B879-7E97190B494A}" type="pres">
      <dgm:prSet presAssocID="{B6D3123C-FAE3-410E-B502-C9582DAE2F29}" presName="hierRoot3" presStyleCnt="0"/>
      <dgm:spPr/>
    </dgm:pt>
    <dgm:pt modelId="{8EB10EE4-A7BA-4DC3-BB19-36247BB2477A}" type="pres">
      <dgm:prSet presAssocID="{B6D3123C-FAE3-410E-B502-C9582DAE2F29}" presName="composite3" presStyleCnt="0"/>
      <dgm:spPr/>
    </dgm:pt>
    <dgm:pt modelId="{4FF35EE4-A7E6-4322-A68E-3861EAE4FF42}" type="pres">
      <dgm:prSet presAssocID="{B6D3123C-FAE3-410E-B502-C9582DAE2F29}" presName="background3" presStyleLbl="node3" presStyleIdx="1" presStyleCnt="3"/>
      <dgm:spPr/>
    </dgm:pt>
    <dgm:pt modelId="{EC3C25DA-DF56-409E-B9C5-924038CCEFFB}" type="pres">
      <dgm:prSet presAssocID="{B6D3123C-FAE3-410E-B502-C9582DAE2F29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FDC50D-11BA-4760-9C1D-A6AE29EC0AAA}" type="pres">
      <dgm:prSet presAssocID="{B6D3123C-FAE3-410E-B502-C9582DAE2F29}" presName="hierChild4" presStyleCnt="0"/>
      <dgm:spPr/>
    </dgm:pt>
    <dgm:pt modelId="{63956BFF-A188-47AF-8671-C044089A2D0B}" type="pres">
      <dgm:prSet presAssocID="{F55D6959-09B6-4DA3-83E5-CFBFC3A05D95}" presName="Name23" presStyleLbl="parChTrans1D4" presStyleIdx="1" presStyleCnt="5"/>
      <dgm:spPr/>
    </dgm:pt>
    <dgm:pt modelId="{1E143E1D-919F-485E-8378-8457B52C9DFB}" type="pres">
      <dgm:prSet presAssocID="{F584C417-82AE-4436-B868-051626B40F61}" presName="hierRoot4" presStyleCnt="0"/>
      <dgm:spPr/>
    </dgm:pt>
    <dgm:pt modelId="{1D7CBA42-34C1-4929-B7E2-C91C28EDC056}" type="pres">
      <dgm:prSet presAssocID="{F584C417-82AE-4436-B868-051626B40F61}" presName="composite4" presStyleCnt="0"/>
      <dgm:spPr/>
    </dgm:pt>
    <dgm:pt modelId="{46643052-070F-4F52-A68C-9CA89A0EB042}" type="pres">
      <dgm:prSet presAssocID="{F584C417-82AE-4436-B868-051626B40F61}" presName="background4" presStyleLbl="node4" presStyleIdx="1" presStyleCnt="5"/>
      <dgm:spPr/>
    </dgm:pt>
    <dgm:pt modelId="{6D9B67DB-344D-42CE-AFBF-2B08157AB625}" type="pres">
      <dgm:prSet presAssocID="{F584C417-82AE-4436-B868-051626B40F61}" presName="text4" presStyleLbl="fgAcc4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B2E9EC-3FC7-40C2-A8CC-CB6E7BEF337F}" type="pres">
      <dgm:prSet presAssocID="{F584C417-82AE-4436-B868-051626B40F61}" presName="hierChild5" presStyleCnt="0"/>
      <dgm:spPr/>
    </dgm:pt>
    <dgm:pt modelId="{18878090-C166-4086-98E9-7E3C1D058481}" type="pres">
      <dgm:prSet presAssocID="{41441021-1AF5-4922-AC4D-180D5CEE06BA}" presName="Name23" presStyleLbl="parChTrans1D4" presStyleIdx="2" presStyleCnt="5"/>
      <dgm:spPr/>
    </dgm:pt>
    <dgm:pt modelId="{87B339C0-69D6-4B99-BA28-AD2CB56E2CB4}" type="pres">
      <dgm:prSet presAssocID="{1BA032AA-89BC-48D9-A6CB-D68AC4D2698A}" presName="hierRoot4" presStyleCnt="0"/>
      <dgm:spPr/>
    </dgm:pt>
    <dgm:pt modelId="{23C40B7C-22E9-4087-A799-3A71C6941AEE}" type="pres">
      <dgm:prSet presAssocID="{1BA032AA-89BC-48D9-A6CB-D68AC4D2698A}" presName="composite4" presStyleCnt="0"/>
      <dgm:spPr/>
    </dgm:pt>
    <dgm:pt modelId="{0C75AFA2-A0DD-4074-846B-2BAE76CBF122}" type="pres">
      <dgm:prSet presAssocID="{1BA032AA-89BC-48D9-A6CB-D68AC4D2698A}" presName="background4" presStyleLbl="node4" presStyleIdx="2" presStyleCnt="5"/>
      <dgm:spPr/>
    </dgm:pt>
    <dgm:pt modelId="{59A85CD5-1584-47D8-B2C8-DC1317E4DCEF}" type="pres">
      <dgm:prSet presAssocID="{1BA032AA-89BC-48D9-A6CB-D68AC4D2698A}" presName="text4" presStyleLbl="fgAcc4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CC8FC21-4A19-4ED2-AD08-0D5148BB9444}" type="pres">
      <dgm:prSet presAssocID="{1BA032AA-89BC-48D9-A6CB-D68AC4D2698A}" presName="hierChild5" presStyleCnt="0"/>
      <dgm:spPr/>
    </dgm:pt>
    <dgm:pt modelId="{5925C6B8-5E42-4D7D-A54E-628134E62BAC}" type="pres">
      <dgm:prSet presAssocID="{C3B108A4-3421-4C10-8738-7B8722515F7B}" presName="Name10" presStyleLbl="parChTrans1D2" presStyleIdx="1" presStyleCnt="2"/>
      <dgm:spPr/>
      <dgm:t>
        <a:bodyPr/>
        <a:lstStyle/>
        <a:p>
          <a:endParaRPr lang="en-GB"/>
        </a:p>
      </dgm:t>
    </dgm:pt>
    <dgm:pt modelId="{3DE52E80-5559-4E68-BCC7-07C381DFF8FF}" type="pres">
      <dgm:prSet presAssocID="{A99D2B3C-7197-4307-8DD2-9DDB3A32068C}" presName="hierRoot2" presStyleCnt="0"/>
      <dgm:spPr/>
    </dgm:pt>
    <dgm:pt modelId="{0203082F-DA2E-47C4-907C-F452B6F6F80F}" type="pres">
      <dgm:prSet presAssocID="{A99D2B3C-7197-4307-8DD2-9DDB3A32068C}" presName="composite2" presStyleCnt="0"/>
      <dgm:spPr/>
    </dgm:pt>
    <dgm:pt modelId="{6C4B5715-EADC-4510-BAEC-98D192818F9F}" type="pres">
      <dgm:prSet presAssocID="{A99D2B3C-7197-4307-8DD2-9DDB3A32068C}" presName="background2" presStyleLbl="node2" presStyleIdx="1" presStyleCnt="2"/>
      <dgm:spPr/>
    </dgm:pt>
    <dgm:pt modelId="{15453C5E-61BD-451D-939A-F31D796CA16B}" type="pres">
      <dgm:prSet presAssocID="{A99D2B3C-7197-4307-8DD2-9DDB3A32068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D944D6-BD16-4FF6-9744-35B7C6C5F299}" type="pres">
      <dgm:prSet presAssocID="{A99D2B3C-7197-4307-8DD2-9DDB3A32068C}" presName="hierChild3" presStyleCnt="0"/>
      <dgm:spPr/>
    </dgm:pt>
    <dgm:pt modelId="{28675369-7223-4CE4-86AE-912F838D396D}" type="pres">
      <dgm:prSet presAssocID="{1723216E-5E81-4362-8DBE-2833515196EC}" presName="Name17" presStyleLbl="parChTrans1D3" presStyleIdx="2" presStyleCnt="3"/>
      <dgm:spPr/>
    </dgm:pt>
    <dgm:pt modelId="{9954E5F6-32D5-4B22-80B1-7A8D690223D0}" type="pres">
      <dgm:prSet presAssocID="{510F390B-9F2B-431C-A8C5-7DD21389A9B4}" presName="hierRoot3" presStyleCnt="0"/>
      <dgm:spPr/>
    </dgm:pt>
    <dgm:pt modelId="{669257C7-4739-4ABB-A4EE-A9AE7B9D33F0}" type="pres">
      <dgm:prSet presAssocID="{510F390B-9F2B-431C-A8C5-7DD21389A9B4}" presName="composite3" presStyleCnt="0"/>
      <dgm:spPr/>
    </dgm:pt>
    <dgm:pt modelId="{91ABD8A7-AF5B-4141-AA64-ECD4DD942DC9}" type="pres">
      <dgm:prSet presAssocID="{510F390B-9F2B-431C-A8C5-7DD21389A9B4}" presName="background3" presStyleLbl="node3" presStyleIdx="2" presStyleCnt="3"/>
      <dgm:spPr/>
    </dgm:pt>
    <dgm:pt modelId="{99DAF44B-1B66-4F1F-8A6A-659C01EA7AF3}" type="pres">
      <dgm:prSet presAssocID="{510F390B-9F2B-431C-A8C5-7DD21389A9B4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3D2D18D-E2CF-4947-8723-F87419C7B2D0}" type="pres">
      <dgm:prSet presAssocID="{510F390B-9F2B-431C-A8C5-7DD21389A9B4}" presName="hierChild4" presStyleCnt="0"/>
      <dgm:spPr/>
    </dgm:pt>
    <dgm:pt modelId="{CBD8FD42-56FA-4639-8617-FD9143C7F4E4}" type="pres">
      <dgm:prSet presAssocID="{F35D0FC4-3A57-4756-9C0C-FDB675905992}" presName="Name23" presStyleLbl="parChTrans1D4" presStyleIdx="3" presStyleCnt="5"/>
      <dgm:spPr/>
      <dgm:t>
        <a:bodyPr/>
        <a:lstStyle/>
        <a:p>
          <a:endParaRPr lang="en-GB"/>
        </a:p>
      </dgm:t>
    </dgm:pt>
    <dgm:pt modelId="{92C3A2DC-539C-47C3-BDD0-DA7DEB0842D2}" type="pres">
      <dgm:prSet presAssocID="{1ECD2D0D-173F-4A36-8BDB-83138B590737}" presName="hierRoot4" presStyleCnt="0"/>
      <dgm:spPr/>
    </dgm:pt>
    <dgm:pt modelId="{2B28EE60-3AAB-41F6-8441-51771BD7590F}" type="pres">
      <dgm:prSet presAssocID="{1ECD2D0D-173F-4A36-8BDB-83138B590737}" presName="composite4" presStyleCnt="0"/>
      <dgm:spPr/>
    </dgm:pt>
    <dgm:pt modelId="{3E63A931-A93B-4681-87E7-6DBC795ACB52}" type="pres">
      <dgm:prSet presAssocID="{1ECD2D0D-173F-4A36-8BDB-83138B590737}" presName="background4" presStyleLbl="node4" presStyleIdx="3" presStyleCnt="5"/>
      <dgm:spPr/>
    </dgm:pt>
    <dgm:pt modelId="{E75C5F5C-AE79-4746-ABE6-84DDCECF5A98}" type="pres">
      <dgm:prSet presAssocID="{1ECD2D0D-173F-4A36-8BDB-83138B590737}" presName="text4" presStyleLbl="fgAcc4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518036D-D3FC-40C3-A500-C460BB50F571}" type="pres">
      <dgm:prSet presAssocID="{1ECD2D0D-173F-4A36-8BDB-83138B590737}" presName="hierChild5" presStyleCnt="0"/>
      <dgm:spPr/>
    </dgm:pt>
    <dgm:pt modelId="{D366FBB6-C2F2-4A0B-B76D-2876FB1CE692}" type="pres">
      <dgm:prSet presAssocID="{B309C1C8-9D2D-4C3A-9A32-23B1A5B3D779}" presName="Name23" presStyleLbl="parChTrans1D4" presStyleIdx="4" presStyleCnt="5"/>
      <dgm:spPr/>
    </dgm:pt>
    <dgm:pt modelId="{8B380E9B-27D2-4001-9433-A6D166AABC35}" type="pres">
      <dgm:prSet presAssocID="{940EFB67-70CD-473A-89EE-2EE707823C9E}" presName="hierRoot4" presStyleCnt="0"/>
      <dgm:spPr/>
    </dgm:pt>
    <dgm:pt modelId="{0D5F61B1-14C7-43DC-90A2-9C405F8DE8DF}" type="pres">
      <dgm:prSet presAssocID="{940EFB67-70CD-473A-89EE-2EE707823C9E}" presName="composite4" presStyleCnt="0"/>
      <dgm:spPr/>
    </dgm:pt>
    <dgm:pt modelId="{BA83EA30-145F-4B9E-B5F7-AD0328C43692}" type="pres">
      <dgm:prSet presAssocID="{940EFB67-70CD-473A-89EE-2EE707823C9E}" presName="background4" presStyleLbl="node4" presStyleIdx="4" presStyleCnt="5"/>
      <dgm:spPr/>
    </dgm:pt>
    <dgm:pt modelId="{227496F2-4316-45F4-919C-02A095BE5D66}" type="pres">
      <dgm:prSet presAssocID="{940EFB67-70CD-473A-89EE-2EE707823C9E}" presName="text4" presStyleLbl="fgAcc4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CCBDBEC-B026-46F1-9DC5-245F5C148915}" type="pres">
      <dgm:prSet presAssocID="{940EFB67-70CD-473A-89EE-2EE707823C9E}" presName="hierChild5" presStyleCnt="0"/>
      <dgm:spPr/>
    </dgm:pt>
  </dgm:ptLst>
  <dgm:cxnLst>
    <dgm:cxn modelId="{FFBC66D2-BC5C-42ED-8AD1-442008B8DF7C}" srcId="{A99D2B3C-7197-4307-8DD2-9DDB3A32068C}" destId="{510F390B-9F2B-431C-A8C5-7DD21389A9B4}" srcOrd="0" destOrd="0" parTransId="{1723216E-5E81-4362-8DBE-2833515196EC}" sibTransId="{A706A446-F272-4399-8F2B-471958233AAB}"/>
    <dgm:cxn modelId="{33E47195-F644-440C-BFF2-7C5E6D07E127}" type="presOf" srcId="{F584C417-82AE-4436-B868-051626B40F61}" destId="{6D9B67DB-344D-42CE-AFBF-2B08157AB625}" srcOrd="0" destOrd="0" presId="urn:microsoft.com/office/officeart/2005/8/layout/hierarchy1"/>
    <dgm:cxn modelId="{BFE74989-29E3-468D-ACA6-0F4CC77AA2D9}" srcId="{510F390B-9F2B-431C-A8C5-7DD21389A9B4}" destId="{1ECD2D0D-173F-4A36-8BDB-83138B590737}" srcOrd="0" destOrd="0" parTransId="{F35D0FC4-3A57-4756-9C0C-FDB675905992}" sibTransId="{8E2E4386-1820-4E98-A002-CD72486D12AA}"/>
    <dgm:cxn modelId="{517FB153-3A02-4507-BF64-727131C5B751}" type="presOf" srcId="{C3B108A4-3421-4C10-8738-7B8722515F7B}" destId="{5925C6B8-5E42-4D7D-A54E-628134E62BAC}" srcOrd="0" destOrd="0" presId="urn:microsoft.com/office/officeart/2005/8/layout/hierarchy1"/>
    <dgm:cxn modelId="{81955404-5878-43DD-B62B-2EF30BEBBF8F}" type="presOf" srcId="{F35D0FC4-3A57-4756-9C0C-FDB675905992}" destId="{CBD8FD42-56FA-4639-8617-FD9143C7F4E4}" srcOrd="0" destOrd="0" presId="urn:microsoft.com/office/officeart/2005/8/layout/hierarchy1"/>
    <dgm:cxn modelId="{06EE1D0A-6E9C-4E32-ACE1-CCCDD9EB8F9F}" type="presOf" srcId="{B309C1C8-9D2D-4C3A-9A32-23B1A5B3D779}" destId="{D366FBB6-C2F2-4A0B-B76D-2876FB1CE692}" srcOrd="0" destOrd="0" presId="urn:microsoft.com/office/officeart/2005/8/layout/hierarchy1"/>
    <dgm:cxn modelId="{8BC35762-F920-474A-892D-A07721F56C8F}" type="presOf" srcId="{F86DB3C7-8986-4172-B3C5-F9A681A8248C}" destId="{5CF26CA1-EC08-431F-9B96-82515648E7CE}" srcOrd="0" destOrd="0" presId="urn:microsoft.com/office/officeart/2005/8/layout/hierarchy1"/>
    <dgm:cxn modelId="{292A9A21-CB47-48B9-8512-89E8BB4E5CF9}" srcId="{F584C417-82AE-4436-B868-051626B40F61}" destId="{1BA032AA-89BC-48D9-A6CB-D68AC4D2698A}" srcOrd="0" destOrd="0" parTransId="{41441021-1AF5-4922-AC4D-180D5CEE06BA}" sibTransId="{14918319-3C1B-42BB-81BA-2BC27C252755}"/>
    <dgm:cxn modelId="{3DFE4E22-B921-49DE-9B8B-FDC4A17403A0}" srcId="{9FD966C7-2DC7-460F-8CCF-C4E4EFB7B627}" destId="{1466000A-D17D-46F4-8971-1401E94F6992}" srcOrd="0" destOrd="0" parTransId="{71304E80-C612-44EE-8B19-C3ADD933DD1B}" sibTransId="{C8C7BA72-D44C-4684-9961-DF7A1A9EA48F}"/>
    <dgm:cxn modelId="{B18EC342-23F8-4906-92BA-8DD965E14C2E}" type="presOf" srcId="{539F9F45-3BC5-4F06-A6F6-FC4202B31270}" destId="{18D47729-4296-4C65-AB0D-A28FAFCE75C6}" srcOrd="0" destOrd="0" presId="urn:microsoft.com/office/officeart/2005/8/layout/hierarchy1"/>
    <dgm:cxn modelId="{C9AABB23-5BD2-4B0F-AC54-C29DD66498C1}" srcId="{1466000A-D17D-46F4-8971-1401E94F6992}" destId="{539F9F45-3BC5-4F06-A6F6-FC4202B31270}" srcOrd="0" destOrd="0" parTransId="{68BFEA4C-32DF-4ECB-B3FB-4AA6083E458E}" sibTransId="{45CD7C2A-B12C-4941-A5C3-876BE1380B3D}"/>
    <dgm:cxn modelId="{7C235B71-C800-4D6F-8CCD-8150C143AEEF}" type="presOf" srcId="{C6358414-F8B0-4CE8-AF0D-48DA346C92B7}" destId="{67C860BD-1712-45E7-B783-EB37853F15C2}" srcOrd="0" destOrd="0" presId="urn:microsoft.com/office/officeart/2005/8/layout/hierarchy1"/>
    <dgm:cxn modelId="{494CBAD7-999A-4B28-9D95-79E85D3CA3EF}" type="presOf" srcId="{699B08E2-F240-4356-BFB4-199D612ABB9F}" destId="{E0E74925-CC1E-4DC5-A4DD-CC7371AC5B51}" srcOrd="0" destOrd="0" presId="urn:microsoft.com/office/officeart/2005/8/layout/hierarchy1"/>
    <dgm:cxn modelId="{20B825B1-1E2B-48A0-A93E-B03C06F0C065}" type="presOf" srcId="{5D56E791-3643-4E37-82C3-D1121F560D33}" destId="{4D092AF3-25C0-4E33-8778-4A06C583132D}" srcOrd="0" destOrd="0" presId="urn:microsoft.com/office/officeart/2005/8/layout/hierarchy1"/>
    <dgm:cxn modelId="{750B1883-961E-4CAE-9B50-3A6EC3A36A34}" type="presOf" srcId="{1723216E-5E81-4362-8DBE-2833515196EC}" destId="{28675369-7223-4CE4-86AE-912F838D396D}" srcOrd="0" destOrd="0" presId="urn:microsoft.com/office/officeart/2005/8/layout/hierarchy1"/>
    <dgm:cxn modelId="{B4CA6996-91AA-4135-80A4-228306934BDE}" type="presOf" srcId="{9FD966C7-2DC7-460F-8CCF-C4E4EFB7B627}" destId="{42B75D8E-3EBC-4872-B98D-531CB79DCC14}" srcOrd="0" destOrd="0" presId="urn:microsoft.com/office/officeart/2005/8/layout/hierarchy1"/>
    <dgm:cxn modelId="{ECB619C5-D045-4AFC-AB25-59E814584074}" srcId="{1466000A-D17D-46F4-8971-1401E94F6992}" destId="{A99D2B3C-7197-4307-8DD2-9DDB3A32068C}" srcOrd="1" destOrd="0" parTransId="{C3B108A4-3421-4C10-8738-7B8722515F7B}" sibTransId="{0EB41764-1632-4E57-B194-0B327EF429F0}"/>
    <dgm:cxn modelId="{839F35E1-A3B7-47CE-92B8-DFA607A64785}" type="presOf" srcId="{F55D6959-09B6-4DA3-83E5-CFBFC3A05D95}" destId="{63956BFF-A188-47AF-8671-C044089A2D0B}" srcOrd="0" destOrd="0" presId="urn:microsoft.com/office/officeart/2005/8/layout/hierarchy1"/>
    <dgm:cxn modelId="{C2B65309-8FDB-479F-BF12-FBBAE7DB56D2}" srcId="{539F9F45-3BC5-4F06-A6F6-FC4202B31270}" destId="{699B08E2-F240-4356-BFB4-199D612ABB9F}" srcOrd="0" destOrd="0" parTransId="{8B6205DB-C845-4487-BF31-C9F738BDF24D}" sibTransId="{2D42A326-FAEE-43FD-85F2-4B09FA39194E}"/>
    <dgm:cxn modelId="{B680A55E-638D-4EC0-80D8-2B36EC7928C1}" type="presOf" srcId="{8B6205DB-C845-4487-BF31-C9F738BDF24D}" destId="{3AD0D5E9-D019-47CD-A4E2-D3DB0C05A7C6}" srcOrd="0" destOrd="0" presId="urn:microsoft.com/office/officeart/2005/8/layout/hierarchy1"/>
    <dgm:cxn modelId="{D9DFC916-C090-4DC0-A824-4CF40B4D2ACF}" type="presOf" srcId="{1ECD2D0D-173F-4A36-8BDB-83138B590737}" destId="{E75C5F5C-AE79-4746-ABE6-84DDCECF5A98}" srcOrd="0" destOrd="0" presId="urn:microsoft.com/office/officeart/2005/8/layout/hierarchy1"/>
    <dgm:cxn modelId="{826D10B5-346B-4DFF-8767-0B79A071B02E}" type="presOf" srcId="{1466000A-D17D-46F4-8971-1401E94F6992}" destId="{B84F97AE-601D-402C-B2BC-CA55AFBD3ABC}" srcOrd="0" destOrd="0" presId="urn:microsoft.com/office/officeart/2005/8/layout/hierarchy1"/>
    <dgm:cxn modelId="{B9CC9DC3-E8C3-4834-B1DC-AECABEBA8413}" type="presOf" srcId="{A99D2B3C-7197-4307-8DD2-9DDB3A32068C}" destId="{15453C5E-61BD-451D-939A-F31D796CA16B}" srcOrd="0" destOrd="0" presId="urn:microsoft.com/office/officeart/2005/8/layout/hierarchy1"/>
    <dgm:cxn modelId="{94E6DD5C-9960-437D-BAB2-1B9CBF471049}" srcId="{1ECD2D0D-173F-4A36-8BDB-83138B590737}" destId="{940EFB67-70CD-473A-89EE-2EE707823C9E}" srcOrd="0" destOrd="0" parTransId="{B309C1C8-9D2D-4C3A-9A32-23B1A5B3D779}" sibTransId="{925042D8-E96E-4CFA-9B43-E8AC1B144AB0}"/>
    <dgm:cxn modelId="{2004AD17-A9D7-44A8-BFD1-B951DDB35C25}" type="presOf" srcId="{68BFEA4C-32DF-4ECB-B3FB-4AA6083E458E}" destId="{77175E6D-F737-4A28-BEDE-1329351E09B3}" srcOrd="0" destOrd="0" presId="urn:microsoft.com/office/officeart/2005/8/layout/hierarchy1"/>
    <dgm:cxn modelId="{85E399A5-D312-48A3-BB3F-705CA12A5E07}" srcId="{B6D3123C-FAE3-410E-B502-C9582DAE2F29}" destId="{F584C417-82AE-4436-B868-051626B40F61}" srcOrd="0" destOrd="0" parTransId="{F55D6959-09B6-4DA3-83E5-CFBFC3A05D95}" sibTransId="{87FB780A-B1E8-48E0-85F5-F4CAF15274F3}"/>
    <dgm:cxn modelId="{BC1EECE2-BFCD-4806-894B-535267C4EA54}" type="presOf" srcId="{940EFB67-70CD-473A-89EE-2EE707823C9E}" destId="{227496F2-4316-45F4-919C-02A095BE5D66}" srcOrd="0" destOrd="0" presId="urn:microsoft.com/office/officeart/2005/8/layout/hierarchy1"/>
    <dgm:cxn modelId="{CD34C638-265C-42FD-951C-67A9496A7A4B}" type="presOf" srcId="{41441021-1AF5-4922-AC4D-180D5CEE06BA}" destId="{18878090-C166-4086-98E9-7E3C1D058481}" srcOrd="0" destOrd="0" presId="urn:microsoft.com/office/officeart/2005/8/layout/hierarchy1"/>
    <dgm:cxn modelId="{0B6CFC33-D0A6-4960-AF05-E48E6DA7B218}" srcId="{539F9F45-3BC5-4F06-A6F6-FC4202B31270}" destId="{B6D3123C-FAE3-410E-B502-C9582DAE2F29}" srcOrd="1" destOrd="0" parTransId="{C6358414-F8B0-4CE8-AF0D-48DA346C92B7}" sibTransId="{4C500816-F4A4-493E-9EAE-FE12CD5E0674}"/>
    <dgm:cxn modelId="{FBA213DB-0D98-4D52-ACAB-B5AC36182383}" type="presOf" srcId="{510F390B-9F2B-431C-A8C5-7DD21389A9B4}" destId="{99DAF44B-1B66-4F1F-8A6A-659C01EA7AF3}" srcOrd="0" destOrd="0" presId="urn:microsoft.com/office/officeart/2005/8/layout/hierarchy1"/>
    <dgm:cxn modelId="{1D08440E-D418-4B40-8A05-E922E6F63A20}" type="presOf" srcId="{1BA032AA-89BC-48D9-A6CB-D68AC4D2698A}" destId="{59A85CD5-1584-47D8-B2C8-DC1317E4DCEF}" srcOrd="0" destOrd="0" presId="urn:microsoft.com/office/officeart/2005/8/layout/hierarchy1"/>
    <dgm:cxn modelId="{6D973DEF-D88D-4506-A90A-1DCB29CDA910}" type="presOf" srcId="{B6D3123C-FAE3-410E-B502-C9582DAE2F29}" destId="{EC3C25DA-DF56-409E-B9C5-924038CCEFFB}" srcOrd="0" destOrd="0" presId="urn:microsoft.com/office/officeart/2005/8/layout/hierarchy1"/>
    <dgm:cxn modelId="{D2014095-51B0-4EDB-8A5B-1A4401C031BF}" srcId="{699B08E2-F240-4356-BFB4-199D612ABB9F}" destId="{F86DB3C7-8986-4172-B3C5-F9A681A8248C}" srcOrd="0" destOrd="0" parTransId="{5D56E791-3643-4E37-82C3-D1121F560D33}" sibTransId="{C9D71087-9E46-456A-B2DA-C131C730EECF}"/>
    <dgm:cxn modelId="{0D2D4C4D-B155-47D7-A7C1-EBE3F8513935}" type="presParOf" srcId="{42B75D8E-3EBC-4872-B98D-531CB79DCC14}" destId="{102311CF-20A0-4482-8ACB-0ECA2979127E}" srcOrd="0" destOrd="0" presId="urn:microsoft.com/office/officeart/2005/8/layout/hierarchy1"/>
    <dgm:cxn modelId="{73AF9A7E-7F80-4FD8-A414-3D03FE6245A8}" type="presParOf" srcId="{102311CF-20A0-4482-8ACB-0ECA2979127E}" destId="{F96BA3B4-1347-4EA5-8166-CA64CDEA3E8E}" srcOrd="0" destOrd="0" presId="urn:microsoft.com/office/officeart/2005/8/layout/hierarchy1"/>
    <dgm:cxn modelId="{652FC50E-7F29-483D-911B-8BD56E52AE71}" type="presParOf" srcId="{F96BA3B4-1347-4EA5-8166-CA64CDEA3E8E}" destId="{F4543701-4F1F-4357-ABF7-3602E4741FBD}" srcOrd="0" destOrd="0" presId="urn:microsoft.com/office/officeart/2005/8/layout/hierarchy1"/>
    <dgm:cxn modelId="{91792397-CEA2-4BD7-AC26-5292FE6ACFBE}" type="presParOf" srcId="{F96BA3B4-1347-4EA5-8166-CA64CDEA3E8E}" destId="{B84F97AE-601D-402C-B2BC-CA55AFBD3ABC}" srcOrd="1" destOrd="0" presId="urn:microsoft.com/office/officeart/2005/8/layout/hierarchy1"/>
    <dgm:cxn modelId="{F897C0AF-40A6-4043-B5ED-EE122C0110C4}" type="presParOf" srcId="{102311CF-20A0-4482-8ACB-0ECA2979127E}" destId="{200E9BC8-21FA-45DB-9460-58D12ECF784B}" srcOrd="1" destOrd="0" presId="urn:microsoft.com/office/officeart/2005/8/layout/hierarchy1"/>
    <dgm:cxn modelId="{9EBB08A4-EAAE-4047-AE9E-B5793F047497}" type="presParOf" srcId="{200E9BC8-21FA-45DB-9460-58D12ECF784B}" destId="{77175E6D-F737-4A28-BEDE-1329351E09B3}" srcOrd="0" destOrd="0" presId="urn:microsoft.com/office/officeart/2005/8/layout/hierarchy1"/>
    <dgm:cxn modelId="{83A368E1-4519-425A-94F3-FAF4F2424DCC}" type="presParOf" srcId="{200E9BC8-21FA-45DB-9460-58D12ECF784B}" destId="{8583388E-B24C-40CE-8FAC-34F655460E91}" srcOrd="1" destOrd="0" presId="urn:microsoft.com/office/officeart/2005/8/layout/hierarchy1"/>
    <dgm:cxn modelId="{9B20041C-A3FD-41CD-8D21-DCCB35B07C7D}" type="presParOf" srcId="{8583388E-B24C-40CE-8FAC-34F655460E91}" destId="{21A5E54E-539B-44C4-8D5B-127C1F0EF64B}" srcOrd="0" destOrd="0" presId="urn:microsoft.com/office/officeart/2005/8/layout/hierarchy1"/>
    <dgm:cxn modelId="{69F20A98-C5C0-4D98-A854-B2638F5B248E}" type="presParOf" srcId="{21A5E54E-539B-44C4-8D5B-127C1F0EF64B}" destId="{408452C1-D719-4EBA-8B02-08AD75A061C1}" srcOrd="0" destOrd="0" presId="urn:microsoft.com/office/officeart/2005/8/layout/hierarchy1"/>
    <dgm:cxn modelId="{8E551B7F-A871-4F00-A4F6-58BFFF7315EE}" type="presParOf" srcId="{21A5E54E-539B-44C4-8D5B-127C1F0EF64B}" destId="{18D47729-4296-4C65-AB0D-A28FAFCE75C6}" srcOrd="1" destOrd="0" presId="urn:microsoft.com/office/officeart/2005/8/layout/hierarchy1"/>
    <dgm:cxn modelId="{1E2264FB-5B7E-4E8F-AE3A-43559861C8F4}" type="presParOf" srcId="{8583388E-B24C-40CE-8FAC-34F655460E91}" destId="{216438F5-2BD5-4E1E-BADD-906EB427B1C9}" srcOrd="1" destOrd="0" presId="urn:microsoft.com/office/officeart/2005/8/layout/hierarchy1"/>
    <dgm:cxn modelId="{28774162-EDF8-4745-8E09-6F880BD2781D}" type="presParOf" srcId="{216438F5-2BD5-4E1E-BADD-906EB427B1C9}" destId="{3AD0D5E9-D019-47CD-A4E2-D3DB0C05A7C6}" srcOrd="0" destOrd="0" presId="urn:microsoft.com/office/officeart/2005/8/layout/hierarchy1"/>
    <dgm:cxn modelId="{431D5095-D0A1-4375-B1B8-C700DE8968BE}" type="presParOf" srcId="{216438F5-2BD5-4E1E-BADD-906EB427B1C9}" destId="{C6385A2F-FB79-46E8-9DE9-AABF5C594F7A}" srcOrd="1" destOrd="0" presId="urn:microsoft.com/office/officeart/2005/8/layout/hierarchy1"/>
    <dgm:cxn modelId="{B47843FB-F3B8-4B7D-822C-50E6E2E9465D}" type="presParOf" srcId="{C6385A2F-FB79-46E8-9DE9-AABF5C594F7A}" destId="{17C1F7EF-60D7-4437-8403-595BF829B087}" srcOrd="0" destOrd="0" presId="urn:microsoft.com/office/officeart/2005/8/layout/hierarchy1"/>
    <dgm:cxn modelId="{3EFB971F-DB2C-4897-9CAF-3367C87F9405}" type="presParOf" srcId="{17C1F7EF-60D7-4437-8403-595BF829B087}" destId="{EF6A071F-4BC8-4375-B59C-0C9F234827B5}" srcOrd="0" destOrd="0" presId="urn:microsoft.com/office/officeart/2005/8/layout/hierarchy1"/>
    <dgm:cxn modelId="{C5A98B3D-F773-4F49-896E-A1A7D7E6DD67}" type="presParOf" srcId="{17C1F7EF-60D7-4437-8403-595BF829B087}" destId="{E0E74925-CC1E-4DC5-A4DD-CC7371AC5B51}" srcOrd="1" destOrd="0" presId="urn:microsoft.com/office/officeart/2005/8/layout/hierarchy1"/>
    <dgm:cxn modelId="{0B42003A-6E35-4A82-B2D2-4A442F71A13E}" type="presParOf" srcId="{C6385A2F-FB79-46E8-9DE9-AABF5C594F7A}" destId="{0A852B11-CF13-4467-9B8A-60783EE3F4AD}" srcOrd="1" destOrd="0" presId="urn:microsoft.com/office/officeart/2005/8/layout/hierarchy1"/>
    <dgm:cxn modelId="{BD7E52EB-F32C-425A-B081-2B8E264C0B76}" type="presParOf" srcId="{0A852B11-CF13-4467-9B8A-60783EE3F4AD}" destId="{4D092AF3-25C0-4E33-8778-4A06C583132D}" srcOrd="0" destOrd="0" presId="urn:microsoft.com/office/officeart/2005/8/layout/hierarchy1"/>
    <dgm:cxn modelId="{5100936C-E024-47D1-BD5E-041BA32092BB}" type="presParOf" srcId="{0A852B11-CF13-4467-9B8A-60783EE3F4AD}" destId="{B5A9B4C2-5628-409C-A82D-377A4DAB1156}" srcOrd="1" destOrd="0" presId="urn:microsoft.com/office/officeart/2005/8/layout/hierarchy1"/>
    <dgm:cxn modelId="{ACB78EA8-35F0-4DB2-984D-8C4C76DF4032}" type="presParOf" srcId="{B5A9B4C2-5628-409C-A82D-377A4DAB1156}" destId="{AFAAB43C-A067-4DD6-A74F-BB33D3B46C1C}" srcOrd="0" destOrd="0" presId="urn:microsoft.com/office/officeart/2005/8/layout/hierarchy1"/>
    <dgm:cxn modelId="{43F985AA-1977-42EF-A1B4-6EB3766F06A2}" type="presParOf" srcId="{AFAAB43C-A067-4DD6-A74F-BB33D3B46C1C}" destId="{9C2D6F8B-5C5A-4586-96E1-AABAAB013AEE}" srcOrd="0" destOrd="0" presId="urn:microsoft.com/office/officeart/2005/8/layout/hierarchy1"/>
    <dgm:cxn modelId="{57E744ED-17B6-4293-AE93-FE20C9286444}" type="presParOf" srcId="{AFAAB43C-A067-4DD6-A74F-BB33D3B46C1C}" destId="{5CF26CA1-EC08-431F-9B96-82515648E7CE}" srcOrd="1" destOrd="0" presId="urn:microsoft.com/office/officeart/2005/8/layout/hierarchy1"/>
    <dgm:cxn modelId="{7D55CE43-BE97-433A-86CA-3496088853DB}" type="presParOf" srcId="{B5A9B4C2-5628-409C-A82D-377A4DAB1156}" destId="{D9A830F8-DB82-48A8-B600-F1DA056A6B74}" srcOrd="1" destOrd="0" presId="urn:microsoft.com/office/officeart/2005/8/layout/hierarchy1"/>
    <dgm:cxn modelId="{03D2A5C4-8104-4031-9487-B078EB1B51F6}" type="presParOf" srcId="{216438F5-2BD5-4E1E-BADD-906EB427B1C9}" destId="{67C860BD-1712-45E7-B783-EB37853F15C2}" srcOrd="2" destOrd="0" presId="urn:microsoft.com/office/officeart/2005/8/layout/hierarchy1"/>
    <dgm:cxn modelId="{43E090A3-44CE-48AC-B137-9FC0D5DAFBE2}" type="presParOf" srcId="{216438F5-2BD5-4E1E-BADD-906EB427B1C9}" destId="{AB0D599A-81CA-413E-B879-7E97190B494A}" srcOrd="3" destOrd="0" presId="urn:microsoft.com/office/officeart/2005/8/layout/hierarchy1"/>
    <dgm:cxn modelId="{3310A24F-EABC-474B-846F-76C27B0CFA49}" type="presParOf" srcId="{AB0D599A-81CA-413E-B879-7E97190B494A}" destId="{8EB10EE4-A7BA-4DC3-BB19-36247BB2477A}" srcOrd="0" destOrd="0" presId="urn:microsoft.com/office/officeart/2005/8/layout/hierarchy1"/>
    <dgm:cxn modelId="{C5F6388A-8D08-4ECB-82FC-52702FC04547}" type="presParOf" srcId="{8EB10EE4-A7BA-4DC3-BB19-36247BB2477A}" destId="{4FF35EE4-A7E6-4322-A68E-3861EAE4FF42}" srcOrd="0" destOrd="0" presId="urn:microsoft.com/office/officeart/2005/8/layout/hierarchy1"/>
    <dgm:cxn modelId="{75E6D9DC-9774-4F07-A36E-240CA31925EE}" type="presParOf" srcId="{8EB10EE4-A7BA-4DC3-BB19-36247BB2477A}" destId="{EC3C25DA-DF56-409E-B9C5-924038CCEFFB}" srcOrd="1" destOrd="0" presId="urn:microsoft.com/office/officeart/2005/8/layout/hierarchy1"/>
    <dgm:cxn modelId="{F9D500CC-705C-4631-8A89-FD13E4F836CB}" type="presParOf" srcId="{AB0D599A-81CA-413E-B879-7E97190B494A}" destId="{09FDC50D-11BA-4760-9C1D-A6AE29EC0AAA}" srcOrd="1" destOrd="0" presId="urn:microsoft.com/office/officeart/2005/8/layout/hierarchy1"/>
    <dgm:cxn modelId="{4AD4C87D-6A0E-42D2-A05D-D264F0281E33}" type="presParOf" srcId="{09FDC50D-11BA-4760-9C1D-A6AE29EC0AAA}" destId="{63956BFF-A188-47AF-8671-C044089A2D0B}" srcOrd="0" destOrd="0" presId="urn:microsoft.com/office/officeart/2005/8/layout/hierarchy1"/>
    <dgm:cxn modelId="{2BD15509-4EDB-4A5C-AB9F-EE78F2670FEB}" type="presParOf" srcId="{09FDC50D-11BA-4760-9C1D-A6AE29EC0AAA}" destId="{1E143E1D-919F-485E-8378-8457B52C9DFB}" srcOrd="1" destOrd="0" presId="urn:microsoft.com/office/officeart/2005/8/layout/hierarchy1"/>
    <dgm:cxn modelId="{02AA8EC0-4D75-42AA-84FC-90D9048B8EA3}" type="presParOf" srcId="{1E143E1D-919F-485E-8378-8457B52C9DFB}" destId="{1D7CBA42-34C1-4929-B7E2-C91C28EDC056}" srcOrd="0" destOrd="0" presId="urn:microsoft.com/office/officeart/2005/8/layout/hierarchy1"/>
    <dgm:cxn modelId="{76223D7D-BCCD-4D6D-96FE-BFC2214D06F1}" type="presParOf" srcId="{1D7CBA42-34C1-4929-B7E2-C91C28EDC056}" destId="{46643052-070F-4F52-A68C-9CA89A0EB042}" srcOrd="0" destOrd="0" presId="urn:microsoft.com/office/officeart/2005/8/layout/hierarchy1"/>
    <dgm:cxn modelId="{A362479B-C401-4870-BA22-64C51001B143}" type="presParOf" srcId="{1D7CBA42-34C1-4929-B7E2-C91C28EDC056}" destId="{6D9B67DB-344D-42CE-AFBF-2B08157AB625}" srcOrd="1" destOrd="0" presId="urn:microsoft.com/office/officeart/2005/8/layout/hierarchy1"/>
    <dgm:cxn modelId="{165522CE-79D3-45CF-AAE5-175BEC27C887}" type="presParOf" srcId="{1E143E1D-919F-485E-8378-8457B52C9DFB}" destId="{E1B2E9EC-3FC7-40C2-A8CC-CB6E7BEF337F}" srcOrd="1" destOrd="0" presId="urn:microsoft.com/office/officeart/2005/8/layout/hierarchy1"/>
    <dgm:cxn modelId="{2A828CEE-4370-4606-85EF-48C8805D0072}" type="presParOf" srcId="{E1B2E9EC-3FC7-40C2-A8CC-CB6E7BEF337F}" destId="{18878090-C166-4086-98E9-7E3C1D058481}" srcOrd="0" destOrd="0" presId="urn:microsoft.com/office/officeart/2005/8/layout/hierarchy1"/>
    <dgm:cxn modelId="{1D29C988-E5F1-43D0-BA7C-B6953A202A15}" type="presParOf" srcId="{E1B2E9EC-3FC7-40C2-A8CC-CB6E7BEF337F}" destId="{87B339C0-69D6-4B99-BA28-AD2CB56E2CB4}" srcOrd="1" destOrd="0" presId="urn:microsoft.com/office/officeart/2005/8/layout/hierarchy1"/>
    <dgm:cxn modelId="{46BBA7D5-17DE-44E4-B6F9-7C13DD37B32F}" type="presParOf" srcId="{87B339C0-69D6-4B99-BA28-AD2CB56E2CB4}" destId="{23C40B7C-22E9-4087-A799-3A71C6941AEE}" srcOrd="0" destOrd="0" presId="urn:microsoft.com/office/officeart/2005/8/layout/hierarchy1"/>
    <dgm:cxn modelId="{D1CE4773-62EC-4EBA-8C90-0283514DA9FE}" type="presParOf" srcId="{23C40B7C-22E9-4087-A799-3A71C6941AEE}" destId="{0C75AFA2-A0DD-4074-846B-2BAE76CBF122}" srcOrd="0" destOrd="0" presId="urn:microsoft.com/office/officeart/2005/8/layout/hierarchy1"/>
    <dgm:cxn modelId="{04992B9D-3EE9-414F-95F1-E95C1632BB4A}" type="presParOf" srcId="{23C40B7C-22E9-4087-A799-3A71C6941AEE}" destId="{59A85CD5-1584-47D8-B2C8-DC1317E4DCEF}" srcOrd="1" destOrd="0" presId="urn:microsoft.com/office/officeart/2005/8/layout/hierarchy1"/>
    <dgm:cxn modelId="{5D929298-F2E7-45E9-945B-47EC861EC3F5}" type="presParOf" srcId="{87B339C0-69D6-4B99-BA28-AD2CB56E2CB4}" destId="{3CC8FC21-4A19-4ED2-AD08-0D5148BB9444}" srcOrd="1" destOrd="0" presId="urn:microsoft.com/office/officeart/2005/8/layout/hierarchy1"/>
    <dgm:cxn modelId="{F1A9119C-935E-43A2-AE2C-6DF39EFCF1F6}" type="presParOf" srcId="{200E9BC8-21FA-45DB-9460-58D12ECF784B}" destId="{5925C6B8-5E42-4D7D-A54E-628134E62BAC}" srcOrd="2" destOrd="0" presId="urn:microsoft.com/office/officeart/2005/8/layout/hierarchy1"/>
    <dgm:cxn modelId="{CFE530F6-2199-4D43-8948-99FEADF1BE7C}" type="presParOf" srcId="{200E9BC8-21FA-45DB-9460-58D12ECF784B}" destId="{3DE52E80-5559-4E68-BCC7-07C381DFF8FF}" srcOrd="3" destOrd="0" presId="urn:microsoft.com/office/officeart/2005/8/layout/hierarchy1"/>
    <dgm:cxn modelId="{7BBED762-CEC2-4928-B153-FA984F90FB67}" type="presParOf" srcId="{3DE52E80-5559-4E68-BCC7-07C381DFF8FF}" destId="{0203082F-DA2E-47C4-907C-F452B6F6F80F}" srcOrd="0" destOrd="0" presId="urn:microsoft.com/office/officeart/2005/8/layout/hierarchy1"/>
    <dgm:cxn modelId="{DB2A17FD-D9DC-4F22-B066-107C563030F8}" type="presParOf" srcId="{0203082F-DA2E-47C4-907C-F452B6F6F80F}" destId="{6C4B5715-EADC-4510-BAEC-98D192818F9F}" srcOrd="0" destOrd="0" presId="urn:microsoft.com/office/officeart/2005/8/layout/hierarchy1"/>
    <dgm:cxn modelId="{533BA6B3-43D2-41D4-AA80-01EF8AD88BCB}" type="presParOf" srcId="{0203082F-DA2E-47C4-907C-F452B6F6F80F}" destId="{15453C5E-61BD-451D-939A-F31D796CA16B}" srcOrd="1" destOrd="0" presId="urn:microsoft.com/office/officeart/2005/8/layout/hierarchy1"/>
    <dgm:cxn modelId="{F77745E9-558B-45B1-9575-84FC86C0FD9D}" type="presParOf" srcId="{3DE52E80-5559-4E68-BCC7-07C381DFF8FF}" destId="{8BD944D6-BD16-4FF6-9744-35B7C6C5F299}" srcOrd="1" destOrd="0" presId="urn:microsoft.com/office/officeart/2005/8/layout/hierarchy1"/>
    <dgm:cxn modelId="{3D9B75E7-1FA1-402D-AF99-3CB86D49B48E}" type="presParOf" srcId="{8BD944D6-BD16-4FF6-9744-35B7C6C5F299}" destId="{28675369-7223-4CE4-86AE-912F838D396D}" srcOrd="0" destOrd="0" presId="urn:microsoft.com/office/officeart/2005/8/layout/hierarchy1"/>
    <dgm:cxn modelId="{08B7832D-43E2-426C-87CB-36E08A0EE293}" type="presParOf" srcId="{8BD944D6-BD16-4FF6-9744-35B7C6C5F299}" destId="{9954E5F6-32D5-4B22-80B1-7A8D690223D0}" srcOrd="1" destOrd="0" presId="urn:microsoft.com/office/officeart/2005/8/layout/hierarchy1"/>
    <dgm:cxn modelId="{E328E002-2EDB-4874-8790-FB26D4CF4A10}" type="presParOf" srcId="{9954E5F6-32D5-4B22-80B1-7A8D690223D0}" destId="{669257C7-4739-4ABB-A4EE-A9AE7B9D33F0}" srcOrd="0" destOrd="0" presId="urn:microsoft.com/office/officeart/2005/8/layout/hierarchy1"/>
    <dgm:cxn modelId="{C1C001DD-4D5E-4A34-8422-EC1F9F8A76A3}" type="presParOf" srcId="{669257C7-4739-4ABB-A4EE-A9AE7B9D33F0}" destId="{91ABD8A7-AF5B-4141-AA64-ECD4DD942DC9}" srcOrd="0" destOrd="0" presId="urn:microsoft.com/office/officeart/2005/8/layout/hierarchy1"/>
    <dgm:cxn modelId="{D64FEAB9-60FC-4290-92C0-660183E61367}" type="presParOf" srcId="{669257C7-4739-4ABB-A4EE-A9AE7B9D33F0}" destId="{99DAF44B-1B66-4F1F-8A6A-659C01EA7AF3}" srcOrd="1" destOrd="0" presId="urn:microsoft.com/office/officeart/2005/8/layout/hierarchy1"/>
    <dgm:cxn modelId="{7D841028-7D7F-4304-869D-E47CB54D13D3}" type="presParOf" srcId="{9954E5F6-32D5-4B22-80B1-7A8D690223D0}" destId="{33D2D18D-E2CF-4947-8723-F87419C7B2D0}" srcOrd="1" destOrd="0" presId="urn:microsoft.com/office/officeart/2005/8/layout/hierarchy1"/>
    <dgm:cxn modelId="{ECFF1D93-C334-4127-9B05-9DC7991AD436}" type="presParOf" srcId="{33D2D18D-E2CF-4947-8723-F87419C7B2D0}" destId="{CBD8FD42-56FA-4639-8617-FD9143C7F4E4}" srcOrd="0" destOrd="0" presId="urn:microsoft.com/office/officeart/2005/8/layout/hierarchy1"/>
    <dgm:cxn modelId="{BDC166DD-64F2-4C75-823F-6F9DA9D6276F}" type="presParOf" srcId="{33D2D18D-E2CF-4947-8723-F87419C7B2D0}" destId="{92C3A2DC-539C-47C3-BDD0-DA7DEB0842D2}" srcOrd="1" destOrd="0" presId="urn:microsoft.com/office/officeart/2005/8/layout/hierarchy1"/>
    <dgm:cxn modelId="{CE94BBC9-9E01-4E75-9212-F9E35D864AC8}" type="presParOf" srcId="{92C3A2DC-539C-47C3-BDD0-DA7DEB0842D2}" destId="{2B28EE60-3AAB-41F6-8441-51771BD7590F}" srcOrd="0" destOrd="0" presId="urn:microsoft.com/office/officeart/2005/8/layout/hierarchy1"/>
    <dgm:cxn modelId="{BC3266AF-D14B-46F5-84ED-361DD57F031C}" type="presParOf" srcId="{2B28EE60-3AAB-41F6-8441-51771BD7590F}" destId="{3E63A931-A93B-4681-87E7-6DBC795ACB52}" srcOrd="0" destOrd="0" presId="urn:microsoft.com/office/officeart/2005/8/layout/hierarchy1"/>
    <dgm:cxn modelId="{1247669C-A25F-42B5-B77D-593D3900D622}" type="presParOf" srcId="{2B28EE60-3AAB-41F6-8441-51771BD7590F}" destId="{E75C5F5C-AE79-4746-ABE6-84DDCECF5A98}" srcOrd="1" destOrd="0" presId="urn:microsoft.com/office/officeart/2005/8/layout/hierarchy1"/>
    <dgm:cxn modelId="{64DCE2D2-4507-4C4C-B6BF-328E44067CB5}" type="presParOf" srcId="{92C3A2DC-539C-47C3-BDD0-DA7DEB0842D2}" destId="{E518036D-D3FC-40C3-A500-C460BB50F571}" srcOrd="1" destOrd="0" presId="urn:microsoft.com/office/officeart/2005/8/layout/hierarchy1"/>
    <dgm:cxn modelId="{BF236F51-D500-4119-817D-72BF112DECA8}" type="presParOf" srcId="{E518036D-D3FC-40C3-A500-C460BB50F571}" destId="{D366FBB6-C2F2-4A0B-B76D-2876FB1CE692}" srcOrd="0" destOrd="0" presId="urn:microsoft.com/office/officeart/2005/8/layout/hierarchy1"/>
    <dgm:cxn modelId="{8621DC37-F515-41D8-885D-AA3B83E9AF17}" type="presParOf" srcId="{E518036D-D3FC-40C3-A500-C460BB50F571}" destId="{8B380E9B-27D2-4001-9433-A6D166AABC35}" srcOrd="1" destOrd="0" presId="urn:microsoft.com/office/officeart/2005/8/layout/hierarchy1"/>
    <dgm:cxn modelId="{024068C5-2D2B-4746-A253-83C4A9F5D1A8}" type="presParOf" srcId="{8B380E9B-27D2-4001-9433-A6D166AABC35}" destId="{0D5F61B1-14C7-43DC-90A2-9C405F8DE8DF}" srcOrd="0" destOrd="0" presId="urn:microsoft.com/office/officeart/2005/8/layout/hierarchy1"/>
    <dgm:cxn modelId="{5E4528F0-66CF-4B51-80ED-186F59977030}" type="presParOf" srcId="{0D5F61B1-14C7-43DC-90A2-9C405F8DE8DF}" destId="{BA83EA30-145F-4B9E-B5F7-AD0328C43692}" srcOrd="0" destOrd="0" presId="urn:microsoft.com/office/officeart/2005/8/layout/hierarchy1"/>
    <dgm:cxn modelId="{EFDE5067-8AD8-4350-AB1E-0197286E285D}" type="presParOf" srcId="{0D5F61B1-14C7-43DC-90A2-9C405F8DE8DF}" destId="{227496F2-4316-45F4-919C-02A095BE5D66}" srcOrd="1" destOrd="0" presId="urn:microsoft.com/office/officeart/2005/8/layout/hierarchy1"/>
    <dgm:cxn modelId="{2123E3DC-8ED7-42B7-BA2D-D56BCE39CE2E}" type="presParOf" srcId="{8B380E9B-27D2-4001-9433-A6D166AABC35}" destId="{7CCBDBEC-B026-46F1-9DC5-245F5C148915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D966C7-2DC7-460F-8CCF-C4E4EFB7B62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466000A-D17D-46F4-8971-1401E94F6992}">
      <dgm:prSet phldrT="[Text]"/>
      <dgm:spPr/>
      <dgm:t>
        <a:bodyPr/>
        <a:lstStyle/>
        <a:p>
          <a:r>
            <a:rPr lang="en-US" dirty="0" smtClean="0"/>
            <a:t>IGTF</a:t>
          </a:r>
          <a:endParaRPr lang="en-GB" dirty="0"/>
        </a:p>
      </dgm:t>
    </dgm:pt>
    <dgm:pt modelId="{71304E80-C612-44EE-8B19-C3ADD933DD1B}" type="parTrans" cxnId="{3DFE4E22-B921-49DE-9B8B-FDC4A17403A0}">
      <dgm:prSet/>
      <dgm:spPr/>
      <dgm:t>
        <a:bodyPr/>
        <a:lstStyle/>
        <a:p>
          <a:endParaRPr lang="en-GB"/>
        </a:p>
      </dgm:t>
    </dgm:pt>
    <dgm:pt modelId="{C8C7BA72-D44C-4684-9961-DF7A1A9EA48F}" type="sibTrans" cxnId="{3DFE4E22-B921-49DE-9B8B-FDC4A17403A0}">
      <dgm:prSet/>
      <dgm:spPr/>
      <dgm:t>
        <a:bodyPr/>
        <a:lstStyle/>
        <a:p>
          <a:endParaRPr lang="en-GB"/>
        </a:p>
      </dgm:t>
    </dgm:pt>
    <dgm:pt modelId="{699B08E2-F240-4356-BFB4-199D612ABB9F}">
      <dgm:prSet phldrT="[Text]"/>
      <dgm:spPr/>
      <dgm:t>
        <a:bodyPr/>
        <a:lstStyle/>
        <a:p>
          <a:r>
            <a:rPr lang="en-US" dirty="0" smtClean="0"/>
            <a:t>CA</a:t>
          </a:r>
          <a:endParaRPr lang="en-GB" dirty="0"/>
        </a:p>
      </dgm:t>
    </dgm:pt>
    <dgm:pt modelId="{8B6205DB-C845-4487-BF31-C9F738BDF24D}" type="parTrans" cxnId="{C2B65309-8FDB-479F-BF12-FBBAE7DB56D2}">
      <dgm:prSet/>
      <dgm:spPr/>
      <dgm:t>
        <a:bodyPr/>
        <a:lstStyle/>
        <a:p>
          <a:endParaRPr lang="en-GB"/>
        </a:p>
      </dgm:t>
    </dgm:pt>
    <dgm:pt modelId="{2D42A326-FAEE-43FD-85F2-4B09FA39194E}" type="sibTrans" cxnId="{C2B65309-8FDB-479F-BF12-FBBAE7DB56D2}">
      <dgm:prSet/>
      <dgm:spPr/>
      <dgm:t>
        <a:bodyPr/>
        <a:lstStyle/>
        <a:p>
          <a:endParaRPr lang="en-GB"/>
        </a:p>
      </dgm:t>
    </dgm:pt>
    <dgm:pt modelId="{F86DB3C7-8986-4172-B3C5-F9A681A8248C}">
      <dgm:prSet phldrT="[Text]"/>
      <dgm:spPr/>
      <dgm:t>
        <a:bodyPr/>
        <a:lstStyle/>
        <a:p>
          <a:r>
            <a:rPr lang="en-US" dirty="0" smtClean="0"/>
            <a:t>RP</a:t>
          </a:r>
          <a:endParaRPr lang="en-GB" dirty="0"/>
        </a:p>
      </dgm:t>
    </dgm:pt>
    <dgm:pt modelId="{5D56E791-3643-4E37-82C3-D1121F560D33}" type="parTrans" cxnId="{D2014095-51B0-4EDB-8A5B-1A4401C031BF}">
      <dgm:prSet/>
      <dgm:spPr/>
      <dgm:t>
        <a:bodyPr/>
        <a:lstStyle/>
        <a:p>
          <a:endParaRPr lang="en-GB"/>
        </a:p>
      </dgm:t>
    </dgm:pt>
    <dgm:pt modelId="{C9D71087-9E46-456A-B2DA-C131C730EECF}" type="sibTrans" cxnId="{D2014095-51B0-4EDB-8A5B-1A4401C031BF}">
      <dgm:prSet/>
      <dgm:spPr/>
      <dgm:t>
        <a:bodyPr/>
        <a:lstStyle/>
        <a:p>
          <a:endParaRPr lang="en-GB"/>
        </a:p>
      </dgm:t>
    </dgm:pt>
    <dgm:pt modelId="{A99D2B3C-7197-4307-8DD2-9DDB3A32068C}">
      <dgm:prSet phldrT="[Text]"/>
      <dgm:spPr/>
      <dgm:t>
        <a:bodyPr/>
        <a:lstStyle/>
        <a:p>
          <a:r>
            <a:rPr lang="en-US" dirty="0" smtClean="0"/>
            <a:t>PMA</a:t>
          </a:r>
          <a:endParaRPr lang="en-GB" dirty="0"/>
        </a:p>
      </dgm:t>
    </dgm:pt>
    <dgm:pt modelId="{C3B108A4-3421-4C10-8738-7B8722515F7B}" type="parTrans" cxnId="{ECB619C5-D045-4AFC-AB25-59E814584074}">
      <dgm:prSet/>
      <dgm:spPr/>
      <dgm:t>
        <a:bodyPr/>
        <a:lstStyle/>
        <a:p>
          <a:endParaRPr lang="en-GB"/>
        </a:p>
      </dgm:t>
    </dgm:pt>
    <dgm:pt modelId="{0EB41764-1632-4E57-B194-0B327EF429F0}" type="sibTrans" cxnId="{ECB619C5-D045-4AFC-AB25-59E814584074}">
      <dgm:prSet/>
      <dgm:spPr/>
      <dgm:t>
        <a:bodyPr/>
        <a:lstStyle/>
        <a:p>
          <a:endParaRPr lang="en-GB"/>
        </a:p>
      </dgm:t>
    </dgm:pt>
    <dgm:pt modelId="{1ECD2D0D-173F-4A36-8BDB-83138B590737}">
      <dgm:prSet phldrT="[Text]"/>
      <dgm:spPr/>
      <dgm:t>
        <a:bodyPr/>
        <a:lstStyle/>
        <a:p>
          <a:r>
            <a:rPr lang="en-US" dirty="0" smtClean="0"/>
            <a:t>RA</a:t>
          </a:r>
          <a:endParaRPr lang="en-GB" dirty="0"/>
        </a:p>
      </dgm:t>
    </dgm:pt>
    <dgm:pt modelId="{F35D0FC4-3A57-4756-9C0C-FDB675905992}" type="parTrans" cxnId="{BFE74989-29E3-468D-ACA6-0F4CC77AA2D9}">
      <dgm:prSet/>
      <dgm:spPr/>
      <dgm:t>
        <a:bodyPr/>
        <a:lstStyle/>
        <a:p>
          <a:endParaRPr lang="en-GB"/>
        </a:p>
      </dgm:t>
    </dgm:pt>
    <dgm:pt modelId="{8E2E4386-1820-4E98-A002-CD72486D12AA}" type="sibTrans" cxnId="{BFE74989-29E3-468D-ACA6-0F4CC77AA2D9}">
      <dgm:prSet/>
      <dgm:spPr/>
      <dgm:t>
        <a:bodyPr/>
        <a:lstStyle/>
        <a:p>
          <a:endParaRPr lang="en-GB"/>
        </a:p>
      </dgm:t>
    </dgm:pt>
    <dgm:pt modelId="{940EFB67-70CD-473A-89EE-2EE707823C9E}">
      <dgm:prSet phldrT="[Text]"/>
      <dgm:spPr/>
      <dgm:t>
        <a:bodyPr/>
        <a:lstStyle/>
        <a:p>
          <a:r>
            <a:rPr lang="en-US" dirty="0" smtClean="0"/>
            <a:t>User</a:t>
          </a:r>
          <a:endParaRPr lang="en-GB" dirty="0"/>
        </a:p>
      </dgm:t>
    </dgm:pt>
    <dgm:pt modelId="{B309C1C8-9D2D-4C3A-9A32-23B1A5B3D779}" type="parTrans" cxnId="{94E6DD5C-9960-437D-BAB2-1B9CBF471049}">
      <dgm:prSet/>
      <dgm:spPr/>
    </dgm:pt>
    <dgm:pt modelId="{925042D8-E96E-4CFA-9B43-E8AC1B144AB0}" type="sibTrans" cxnId="{94E6DD5C-9960-437D-BAB2-1B9CBF471049}">
      <dgm:prSet/>
      <dgm:spPr/>
    </dgm:pt>
    <dgm:pt modelId="{539F9F45-3BC5-4F06-A6F6-FC4202B31270}">
      <dgm:prSet phldrT="[Text]"/>
      <dgm:spPr/>
      <dgm:t>
        <a:bodyPr/>
        <a:lstStyle/>
        <a:p>
          <a:r>
            <a:rPr lang="en-US" dirty="0" smtClean="0"/>
            <a:t>PMA</a:t>
          </a:r>
          <a:endParaRPr lang="en-GB" dirty="0"/>
        </a:p>
      </dgm:t>
    </dgm:pt>
    <dgm:pt modelId="{68BFEA4C-32DF-4ECB-B3FB-4AA6083E458E}" type="parTrans" cxnId="{C9AABB23-5BD2-4B0F-AC54-C29DD66498C1}">
      <dgm:prSet/>
      <dgm:spPr/>
    </dgm:pt>
    <dgm:pt modelId="{45CD7C2A-B12C-4941-A5C3-876BE1380B3D}" type="sibTrans" cxnId="{C9AABB23-5BD2-4B0F-AC54-C29DD66498C1}">
      <dgm:prSet/>
      <dgm:spPr/>
    </dgm:pt>
    <dgm:pt modelId="{510F390B-9F2B-431C-A8C5-7DD21389A9B4}">
      <dgm:prSet phldrT="[Text]"/>
      <dgm:spPr/>
      <dgm:t>
        <a:bodyPr/>
        <a:lstStyle/>
        <a:p>
          <a:r>
            <a:rPr lang="en-US" dirty="0" smtClean="0"/>
            <a:t>CA</a:t>
          </a:r>
          <a:endParaRPr lang="en-GB" dirty="0"/>
        </a:p>
      </dgm:t>
    </dgm:pt>
    <dgm:pt modelId="{1723216E-5E81-4362-8DBE-2833515196EC}" type="parTrans" cxnId="{FFBC66D2-BC5C-42ED-8AD1-442008B8DF7C}">
      <dgm:prSet/>
      <dgm:spPr/>
    </dgm:pt>
    <dgm:pt modelId="{A706A446-F272-4399-8F2B-471958233AAB}" type="sibTrans" cxnId="{FFBC66D2-BC5C-42ED-8AD1-442008B8DF7C}">
      <dgm:prSet/>
      <dgm:spPr/>
    </dgm:pt>
    <dgm:pt modelId="{B6D3123C-FAE3-410E-B502-C9582DAE2F29}">
      <dgm:prSet phldrT="[Text]"/>
      <dgm:spPr/>
      <dgm:t>
        <a:bodyPr/>
        <a:lstStyle/>
        <a:p>
          <a:r>
            <a:rPr lang="en-US" dirty="0" smtClean="0"/>
            <a:t>CA</a:t>
          </a:r>
          <a:endParaRPr lang="en-GB" dirty="0"/>
        </a:p>
      </dgm:t>
    </dgm:pt>
    <dgm:pt modelId="{C6358414-F8B0-4CE8-AF0D-48DA346C92B7}" type="parTrans" cxnId="{0B6CFC33-D0A6-4960-AF05-E48E6DA7B218}">
      <dgm:prSet/>
      <dgm:spPr/>
    </dgm:pt>
    <dgm:pt modelId="{4C500816-F4A4-493E-9EAE-FE12CD5E0674}" type="sibTrans" cxnId="{0B6CFC33-D0A6-4960-AF05-E48E6DA7B218}">
      <dgm:prSet/>
      <dgm:spPr/>
    </dgm:pt>
    <dgm:pt modelId="{F584C417-82AE-4436-B868-051626B40F61}">
      <dgm:prSet phldrT="[Text]"/>
      <dgm:spPr/>
      <dgm:t>
        <a:bodyPr/>
        <a:lstStyle/>
        <a:p>
          <a:r>
            <a:rPr lang="en-US" dirty="0" smtClean="0"/>
            <a:t>RA</a:t>
          </a:r>
          <a:endParaRPr lang="en-GB" dirty="0"/>
        </a:p>
      </dgm:t>
    </dgm:pt>
    <dgm:pt modelId="{F55D6959-09B6-4DA3-83E5-CFBFC3A05D95}" type="parTrans" cxnId="{85E399A5-D312-48A3-BB3F-705CA12A5E07}">
      <dgm:prSet/>
      <dgm:spPr/>
    </dgm:pt>
    <dgm:pt modelId="{87FB780A-B1E8-48E0-85F5-F4CAF15274F3}" type="sibTrans" cxnId="{85E399A5-D312-48A3-BB3F-705CA12A5E07}">
      <dgm:prSet/>
      <dgm:spPr/>
    </dgm:pt>
    <dgm:pt modelId="{1BA032AA-89BC-48D9-A6CB-D68AC4D2698A}">
      <dgm:prSet phldrT="[Text]"/>
      <dgm:spPr/>
      <dgm:t>
        <a:bodyPr/>
        <a:lstStyle/>
        <a:p>
          <a:r>
            <a:rPr lang="en-US" dirty="0" smtClean="0"/>
            <a:t>User</a:t>
          </a:r>
          <a:endParaRPr lang="en-GB" dirty="0"/>
        </a:p>
      </dgm:t>
    </dgm:pt>
    <dgm:pt modelId="{41441021-1AF5-4922-AC4D-180D5CEE06BA}" type="parTrans" cxnId="{292A9A21-CB47-48B9-8512-89E8BB4E5CF9}">
      <dgm:prSet/>
      <dgm:spPr/>
    </dgm:pt>
    <dgm:pt modelId="{14918319-3C1B-42BB-81BA-2BC27C252755}" type="sibTrans" cxnId="{292A9A21-CB47-48B9-8512-89E8BB4E5CF9}">
      <dgm:prSet/>
      <dgm:spPr/>
    </dgm:pt>
    <dgm:pt modelId="{246BF2E5-0EDD-452D-BCAA-EC9FBDA54752}">
      <dgm:prSet phldrT="[Text]"/>
      <dgm:spPr/>
      <dgm:t>
        <a:bodyPr/>
        <a:lstStyle/>
        <a:p>
          <a:r>
            <a:rPr lang="en-US" dirty="0" smtClean="0"/>
            <a:t>CA</a:t>
          </a:r>
          <a:endParaRPr lang="en-GB" dirty="0"/>
        </a:p>
      </dgm:t>
    </dgm:pt>
    <dgm:pt modelId="{0A52E7B5-23B7-46B0-8165-161C84328FB7}" type="parTrans" cxnId="{E22D5E7A-5A5B-45EF-B1A5-AA69041104A5}">
      <dgm:prSet/>
      <dgm:spPr/>
    </dgm:pt>
    <dgm:pt modelId="{8635F6F0-C369-4FD4-9221-098FFA6AEB69}" type="sibTrans" cxnId="{E22D5E7A-5A5B-45EF-B1A5-AA69041104A5}">
      <dgm:prSet/>
      <dgm:spPr/>
    </dgm:pt>
    <dgm:pt modelId="{7379FDD8-8A72-4EF2-8B2D-EA05179103FE}">
      <dgm:prSet phldrT="[Text]"/>
      <dgm:spPr/>
      <dgm:t>
        <a:bodyPr/>
        <a:lstStyle/>
        <a:p>
          <a:r>
            <a:rPr lang="en-US" dirty="0" err="1" smtClean="0"/>
            <a:t>Terena</a:t>
          </a:r>
          <a:endParaRPr lang="en-GB" dirty="0"/>
        </a:p>
      </dgm:t>
    </dgm:pt>
    <dgm:pt modelId="{574B53C5-8C35-4967-9418-97D8CA72850A}" type="parTrans" cxnId="{B0F500E6-13A1-484F-B11D-956498B1696D}">
      <dgm:prSet/>
      <dgm:spPr/>
    </dgm:pt>
    <dgm:pt modelId="{A9950EC5-2008-4CA7-BB58-AD335E5B2481}" type="sibTrans" cxnId="{B0F500E6-13A1-484F-B11D-956498B1696D}">
      <dgm:prSet/>
      <dgm:spPr/>
    </dgm:pt>
    <dgm:pt modelId="{83E5A82C-670A-46BE-863D-262E8F2B9240}">
      <dgm:prSet phldrT="[Text]"/>
      <dgm:spPr/>
      <dgm:t>
        <a:bodyPr/>
        <a:lstStyle/>
        <a:p>
          <a:r>
            <a:rPr lang="en-US" dirty="0" smtClean="0"/>
            <a:t>Inst.</a:t>
          </a:r>
          <a:endParaRPr lang="en-GB" dirty="0"/>
        </a:p>
      </dgm:t>
    </dgm:pt>
    <dgm:pt modelId="{2D028A44-D6CF-49CD-84FA-4D3AE4539D93}" type="parTrans" cxnId="{EB4BE3CE-3FF6-49D3-9783-92CFAD6A36D7}">
      <dgm:prSet/>
      <dgm:spPr/>
    </dgm:pt>
    <dgm:pt modelId="{E1E8C775-E670-47E5-807B-994E3DBC6C62}" type="sibTrans" cxnId="{EB4BE3CE-3FF6-49D3-9783-92CFAD6A36D7}">
      <dgm:prSet/>
      <dgm:spPr/>
    </dgm:pt>
    <dgm:pt modelId="{0B83744F-2989-4DCB-8C9A-970DBFF0B505}">
      <dgm:prSet phldrT="[Text]"/>
      <dgm:spPr/>
      <dgm:t>
        <a:bodyPr/>
        <a:lstStyle/>
        <a:p>
          <a:r>
            <a:rPr lang="en-US" dirty="0" smtClean="0"/>
            <a:t>User</a:t>
          </a:r>
          <a:endParaRPr lang="en-GB" dirty="0"/>
        </a:p>
      </dgm:t>
    </dgm:pt>
    <dgm:pt modelId="{5724B03F-4314-469F-8449-4BFE761C91DD}" type="parTrans" cxnId="{E4A85A9B-A487-4DDB-81FB-1D229ABBEF97}">
      <dgm:prSet/>
      <dgm:spPr/>
    </dgm:pt>
    <dgm:pt modelId="{07B5AD78-5FC9-4314-A404-7D2873C4D5F9}" type="sibTrans" cxnId="{E4A85A9B-A487-4DDB-81FB-1D229ABBEF97}">
      <dgm:prSet/>
      <dgm:spPr/>
    </dgm:pt>
    <dgm:pt modelId="{42B75D8E-3EBC-4872-B98D-531CB79DCC14}" type="pres">
      <dgm:prSet presAssocID="{9FD966C7-2DC7-460F-8CCF-C4E4EFB7B62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02311CF-20A0-4482-8ACB-0ECA2979127E}" type="pres">
      <dgm:prSet presAssocID="{1466000A-D17D-46F4-8971-1401E94F6992}" presName="hierRoot1" presStyleCnt="0"/>
      <dgm:spPr/>
    </dgm:pt>
    <dgm:pt modelId="{F96BA3B4-1347-4EA5-8166-CA64CDEA3E8E}" type="pres">
      <dgm:prSet presAssocID="{1466000A-D17D-46F4-8971-1401E94F6992}" presName="composite" presStyleCnt="0"/>
      <dgm:spPr/>
    </dgm:pt>
    <dgm:pt modelId="{F4543701-4F1F-4357-ABF7-3602E4741FBD}" type="pres">
      <dgm:prSet presAssocID="{1466000A-D17D-46F4-8971-1401E94F6992}" presName="background" presStyleLbl="node0" presStyleIdx="0" presStyleCnt="1"/>
      <dgm:spPr/>
    </dgm:pt>
    <dgm:pt modelId="{B84F97AE-601D-402C-B2BC-CA55AFBD3ABC}" type="pres">
      <dgm:prSet presAssocID="{1466000A-D17D-46F4-8971-1401E94F699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00E9BC8-21FA-45DB-9460-58D12ECF784B}" type="pres">
      <dgm:prSet presAssocID="{1466000A-D17D-46F4-8971-1401E94F6992}" presName="hierChild2" presStyleCnt="0"/>
      <dgm:spPr/>
    </dgm:pt>
    <dgm:pt modelId="{77175E6D-F737-4A28-BEDE-1329351E09B3}" type="pres">
      <dgm:prSet presAssocID="{68BFEA4C-32DF-4ECB-B3FB-4AA6083E458E}" presName="Name10" presStyleLbl="parChTrans1D2" presStyleIdx="0" presStyleCnt="2"/>
      <dgm:spPr/>
    </dgm:pt>
    <dgm:pt modelId="{8583388E-B24C-40CE-8FAC-34F655460E91}" type="pres">
      <dgm:prSet presAssocID="{539F9F45-3BC5-4F06-A6F6-FC4202B31270}" presName="hierRoot2" presStyleCnt="0"/>
      <dgm:spPr/>
    </dgm:pt>
    <dgm:pt modelId="{21A5E54E-539B-44C4-8D5B-127C1F0EF64B}" type="pres">
      <dgm:prSet presAssocID="{539F9F45-3BC5-4F06-A6F6-FC4202B31270}" presName="composite2" presStyleCnt="0"/>
      <dgm:spPr/>
    </dgm:pt>
    <dgm:pt modelId="{408452C1-D719-4EBA-8B02-08AD75A061C1}" type="pres">
      <dgm:prSet presAssocID="{539F9F45-3BC5-4F06-A6F6-FC4202B31270}" presName="background2" presStyleLbl="node2" presStyleIdx="0" presStyleCnt="2"/>
      <dgm:spPr/>
    </dgm:pt>
    <dgm:pt modelId="{18D47729-4296-4C65-AB0D-A28FAFCE75C6}" type="pres">
      <dgm:prSet presAssocID="{539F9F45-3BC5-4F06-A6F6-FC4202B3127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16438F5-2BD5-4E1E-BADD-906EB427B1C9}" type="pres">
      <dgm:prSet presAssocID="{539F9F45-3BC5-4F06-A6F6-FC4202B31270}" presName="hierChild3" presStyleCnt="0"/>
      <dgm:spPr/>
    </dgm:pt>
    <dgm:pt modelId="{3AD0D5E9-D019-47CD-A4E2-D3DB0C05A7C6}" type="pres">
      <dgm:prSet presAssocID="{8B6205DB-C845-4487-BF31-C9F738BDF24D}" presName="Name17" presStyleLbl="parChTrans1D3" presStyleIdx="0" presStyleCnt="4"/>
      <dgm:spPr/>
      <dgm:t>
        <a:bodyPr/>
        <a:lstStyle/>
        <a:p>
          <a:endParaRPr lang="en-GB"/>
        </a:p>
      </dgm:t>
    </dgm:pt>
    <dgm:pt modelId="{C6385A2F-FB79-46E8-9DE9-AABF5C594F7A}" type="pres">
      <dgm:prSet presAssocID="{699B08E2-F240-4356-BFB4-199D612ABB9F}" presName="hierRoot3" presStyleCnt="0"/>
      <dgm:spPr/>
    </dgm:pt>
    <dgm:pt modelId="{17C1F7EF-60D7-4437-8403-595BF829B087}" type="pres">
      <dgm:prSet presAssocID="{699B08E2-F240-4356-BFB4-199D612ABB9F}" presName="composite3" presStyleCnt="0"/>
      <dgm:spPr/>
    </dgm:pt>
    <dgm:pt modelId="{EF6A071F-4BC8-4375-B59C-0C9F234827B5}" type="pres">
      <dgm:prSet presAssocID="{699B08E2-F240-4356-BFB4-199D612ABB9F}" presName="background3" presStyleLbl="node3" presStyleIdx="0" presStyleCnt="4"/>
      <dgm:spPr/>
    </dgm:pt>
    <dgm:pt modelId="{E0E74925-CC1E-4DC5-A4DD-CC7371AC5B51}" type="pres">
      <dgm:prSet presAssocID="{699B08E2-F240-4356-BFB4-199D612ABB9F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A852B11-CF13-4467-9B8A-60783EE3F4AD}" type="pres">
      <dgm:prSet presAssocID="{699B08E2-F240-4356-BFB4-199D612ABB9F}" presName="hierChild4" presStyleCnt="0"/>
      <dgm:spPr/>
    </dgm:pt>
    <dgm:pt modelId="{4D092AF3-25C0-4E33-8778-4A06C583132D}" type="pres">
      <dgm:prSet presAssocID="{5D56E791-3643-4E37-82C3-D1121F560D33}" presName="Name23" presStyleLbl="parChTrans1D4" presStyleIdx="0" presStyleCnt="8"/>
      <dgm:spPr/>
      <dgm:t>
        <a:bodyPr/>
        <a:lstStyle/>
        <a:p>
          <a:endParaRPr lang="en-GB"/>
        </a:p>
      </dgm:t>
    </dgm:pt>
    <dgm:pt modelId="{B5A9B4C2-5628-409C-A82D-377A4DAB1156}" type="pres">
      <dgm:prSet presAssocID="{F86DB3C7-8986-4172-B3C5-F9A681A8248C}" presName="hierRoot4" presStyleCnt="0"/>
      <dgm:spPr/>
    </dgm:pt>
    <dgm:pt modelId="{AFAAB43C-A067-4DD6-A74F-BB33D3B46C1C}" type="pres">
      <dgm:prSet presAssocID="{F86DB3C7-8986-4172-B3C5-F9A681A8248C}" presName="composite4" presStyleCnt="0"/>
      <dgm:spPr/>
    </dgm:pt>
    <dgm:pt modelId="{9C2D6F8B-5C5A-4586-96E1-AABAAB013AEE}" type="pres">
      <dgm:prSet presAssocID="{F86DB3C7-8986-4172-B3C5-F9A681A8248C}" presName="background4" presStyleLbl="node4" presStyleIdx="0" presStyleCnt="8"/>
      <dgm:spPr/>
    </dgm:pt>
    <dgm:pt modelId="{5CF26CA1-EC08-431F-9B96-82515648E7CE}" type="pres">
      <dgm:prSet presAssocID="{F86DB3C7-8986-4172-B3C5-F9A681A8248C}" presName="text4" presStyleLbl="fgAcc4" presStyleIdx="0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9A830F8-DB82-48A8-B600-F1DA056A6B74}" type="pres">
      <dgm:prSet presAssocID="{F86DB3C7-8986-4172-B3C5-F9A681A8248C}" presName="hierChild5" presStyleCnt="0"/>
      <dgm:spPr/>
    </dgm:pt>
    <dgm:pt modelId="{67C860BD-1712-45E7-B783-EB37853F15C2}" type="pres">
      <dgm:prSet presAssocID="{C6358414-F8B0-4CE8-AF0D-48DA346C92B7}" presName="Name17" presStyleLbl="parChTrans1D3" presStyleIdx="1" presStyleCnt="4"/>
      <dgm:spPr/>
    </dgm:pt>
    <dgm:pt modelId="{AB0D599A-81CA-413E-B879-7E97190B494A}" type="pres">
      <dgm:prSet presAssocID="{B6D3123C-FAE3-410E-B502-C9582DAE2F29}" presName="hierRoot3" presStyleCnt="0"/>
      <dgm:spPr/>
    </dgm:pt>
    <dgm:pt modelId="{8EB10EE4-A7BA-4DC3-BB19-36247BB2477A}" type="pres">
      <dgm:prSet presAssocID="{B6D3123C-FAE3-410E-B502-C9582DAE2F29}" presName="composite3" presStyleCnt="0"/>
      <dgm:spPr/>
    </dgm:pt>
    <dgm:pt modelId="{4FF35EE4-A7E6-4322-A68E-3861EAE4FF42}" type="pres">
      <dgm:prSet presAssocID="{B6D3123C-FAE3-410E-B502-C9582DAE2F29}" presName="background3" presStyleLbl="node3" presStyleIdx="1" presStyleCnt="4"/>
      <dgm:spPr/>
    </dgm:pt>
    <dgm:pt modelId="{EC3C25DA-DF56-409E-B9C5-924038CCEFFB}" type="pres">
      <dgm:prSet presAssocID="{B6D3123C-FAE3-410E-B502-C9582DAE2F29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FDC50D-11BA-4760-9C1D-A6AE29EC0AAA}" type="pres">
      <dgm:prSet presAssocID="{B6D3123C-FAE3-410E-B502-C9582DAE2F29}" presName="hierChild4" presStyleCnt="0"/>
      <dgm:spPr/>
    </dgm:pt>
    <dgm:pt modelId="{63956BFF-A188-47AF-8671-C044089A2D0B}" type="pres">
      <dgm:prSet presAssocID="{F55D6959-09B6-4DA3-83E5-CFBFC3A05D95}" presName="Name23" presStyleLbl="parChTrans1D4" presStyleIdx="1" presStyleCnt="8"/>
      <dgm:spPr/>
    </dgm:pt>
    <dgm:pt modelId="{1E143E1D-919F-485E-8378-8457B52C9DFB}" type="pres">
      <dgm:prSet presAssocID="{F584C417-82AE-4436-B868-051626B40F61}" presName="hierRoot4" presStyleCnt="0"/>
      <dgm:spPr/>
    </dgm:pt>
    <dgm:pt modelId="{1D7CBA42-34C1-4929-B7E2-C91C28EDC056}" type="pres">
      <dgm:prSet presAssocID="{F584C417-82AE-4436-B868-051626B40F61}" presName="composite4" presStyleCnt="0"/>
      <dgm:spPr/>
    </dgm:pt>
    <dgm:pt modelId="{46643052-070F-4F52-A68C-9CA89A0EB042}" type="pres">
      <dgm:prSet presAssocID="{F584C417-82AE-4436-B868-051626B40F61}" presName="background4" presStyleLbl="node4" presStyleIdx="1" presStyleCnt="8"/>
      <dgm:spPr/>
    </dgm:pt>
    <dgm:pt modelId="{6D9B67DB-344D-42CE-AFBF-2B08157AB625}" type="pres">
      <dgm:prSet presAssocID="{F584C417-82AE-4436-B868-051626B40F61}" presName="text4" presStyleLbl="fgAcc4" presStyleIdx="1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B2E9EC-3FC7-40C2-A8CC-CB6E7BEF337F}" type="pres">
      <dgm:prSet presAssocID="{F584C417-82AE-4436-B868-051626B40F61}" presName="hierChild5" presStyleCnt="0"/>
      <dgm:spPr/>
    </dgm:pt>
    <dgm:pt modelId="{18878090-C166-4086-98E9-7E3C1D058481}" type="pres">
      <dgm:prSet presAssocID="{41441021-1AF5-4922-AC4D-180D5CEE06BA}" presName="Name23" presStyleLbl="parChTrans1D4" presStyleIdx="2" presStyleCnt="8"/>
      <dgm:spPr/>
    </dgm:pt>
    <dgm:pt modelId="{87B339C0-69D6-4B99-BA28-AD2CB56E2CB4}" type="pres">
      <dgm:prSet presAssocID="{1BA032AA-89BC-48D9-A6CB-D68AC4D2698A}" presName="hierRoot4" presStyleCnt="0"/>
      <dgm:spPr/>
    </dgm:pt>
    <dgm:pt modelId="{23C40B7C-22E9-4087-A799-3A71C6941AEE}" type="pres">
      <dgm:prSet presAssocID="{1BA032AA-89BC-48D9-A6CB-D68AC4D2698A}" presName="composite4" presStyleCnt="0"/>
      <dgm:spPr/>
    </dgm:pt>
    <dgm:pt modelId="{0C75AFA2-A0DD-4074-846B-2BAE76CBF122}" type="pres">
      <dgm:prSet presAssocID="{1BA032AA-89BC-48D9-A6CB-D68AC4D2698A}" presName="background4" presStyleLbl="node4" presStyleIdx="2" presStyleCnt="8"/>
      <dgm:spPr/>
    </dgm:pt>
    <dgm:pt modelId="{59A85CD5-1584-47D8-B2C8-DC1317E4DCEF}" type="pres">
      <dgm:prSet presAssocID="{1BA032AA-89BC-48D9-A6CB-D68AC4D2698A}" presName="text4" presStyleLbl="fgAcc4" presStyleIdx="2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CC8FC21-4A19-4ED2-AD08-0D5148BB9444}" type="pres">
      <dgm:prSet presAssocID="{1BA032AA-89BC-48D9-A6CB-D68AC4D2698A}" presName="hierChild5" presStyleCnt="0"/>
      <dgm:spPr/>
    </dgm:pt>
    <dgm:pt modelId="{5925C6B8-5E42-4D7D-A54E-628134E62BAC}" type="pres">
      <dgm:prSet presAssocID="{C3B108A4-3421-4C10-8738-7B8722515F7B}" presName="Name10" presStyleLbl="parChTrans1D2" presStyleIdx="1" presStyleCnt="2"/>
      <dgm:spPr/>
      <dgm:t>
        <a:bodyPr/>
        <a:lstStyle/>
        <a:p>
          <a:endParaRPr lang="en-GB"/>
        </a:p>
      </dgm:t>
    </dgm:pt>
    <dgm:pt modelId="{3DE52E80-5559-4E68-BCC7-07C381DFF8FF}" type="pres">
      <dgm:prSet presAssocID="{A99D2B3C-7197-4307-8DD2-9DDB3A32068C}" presName="hierRoot2" presStyleCnt="0"/>
      <dgm:spPr/>
    </dgm:pt>
    <dgm:pt modelId="{0203082F-DA2E-47C4-907C-F452B6F6F80F}" type="pres">
      <dgm:prSet presAssocID="{A99D2B3C-7197-4307-8DD2-9DDB3A32068C}" presName="composite2" presStyleCnt="0"/>
      <dgm:spPr/>
    </dgm:pt>
    <dgm:pt modelId="{6C4B5715-EADC-4510-BAEC-98D192818F9F}" type="pres">
      <dgm:prSet presAssocID="{A99D2B3C-7197-4307-8DD2-9DDB3A32068C}" presName="background2" presStyleLbl="node2" presStyleIdx="1" presStyleCnt="2"/>
      <dgm:spPr/>
    </dgm:pt>
    <dgm:pt modelId="{15453C5E-61BD-451D-939A-F31D796CA16B}" type="pres">
      <dgm:prSet presAssocID="{A99D2B3C-7197-4307-8DD2-9DDB3A32068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D944D6-BD16-4FF6-9744-35B7C6C5F299}" type="pres">
      <dgm:prSet presAssocID="{A99D2B3C-7197-4307-8DD2-9DDB3A32068C}" presName="hierChild3" presStyleCnt="0"/>
      <dgm:spPr/>
    </dgm:pt>
    <dgm:pt modelId="{28675369-7223-4CE4-86AE-912F838D396D}" type="pres">
      <dgm:prSet presAssocID="{1723216E-5E81-4362-8DBE-2833515196EC}" presName="Name17" presStyleLbl="parChTrans1D3" presStyleIdx="2" presStyleCnt="4"/>
      <dgm:spPr/>
    </dgm:pt>
    <dgm:pt modelId="{9954E5F6-32D5-4B22-80B1-7A8D690223D0}" type="pres">
      <dgm:prSet presAssocID="{510F390B-9F2B-431C-A8C5-7DD21389A9B4}" presName="hierRoot3" presStyleCnt="0"/>
      <dgm:spPr/>
    </dgm:pt>
    <dgm:pt modelId="{669257C7-4739-4ABB-A4EE-A9AE7B9D33F0}" type="pres">
      <dgm:prSet presAssocID="{510F390B-9F2B-431C-A8C5-7DD21389A9B4}" presName="composite3" presStyleCnt="0"/>
      <dgm:spPr/>
    </dgm:pt>
    <dgm:pt modelId="{91ABD8A7-AF5B-4141-AA64-ECD4DD942DC9}" type="pres">
      <dgm:prSet presAssocID="{510F390B-9F2B-431C-A8C5-7DD21389A9B4}" presName="background3" presStyleLbl="node3" presStyleIdx="2" presStyleCnt="4"/>
      <dgm:spPr/>
    </dgm:pt>
    <dgm:pt modelId="{99DAF44B-1B66-4F1F-8A6A-659C01EA7AF3}" type="pres">
      <dgm:prSet presAssocID="{510F390B-9F2B-431C-A8C5-7DD21389A9B4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3D2D18D-E2CF-4947-8723-F87419C7B2D0}" type="pres">
      <dgm:prSet presAssocID="{510F390B-9F2B-431C-A8C5-7DD21389A9B4}" presName="hierChild4" presStyleCnt="0"/>
      <dgm:spPr/>
    </dgm:pt>
    <dgm:pt modelId="{CBD8FD42-56FA-4639-8617-FD9143C7F4E4}" type="pres">
      <dgm:prSet presAssocID="{F35D0FC4-3A57-4756-9C0C-FDB675905992}" presName="Name23" presStyleLbl="parChTrans1D4" presStyleIdx="3" presStyleCnt="8"/>
      <dgm:spPr/>
      <dgm:t>
        <a:bodyPr/>
        <a:lstStyle/>
        <a:p>
          <a:endParaRPr lang="en-GB"/>
        </a:p>
      </dgm:t>
    </dgm:pt>
    <dgm:pt modelId="{92C3A2DC-539C-47C3-BDD0-DA7DEB0842D2}" type="pres">
      <dgm:prSet presAssocID="{1ECD2D0D-173F-4A36-8BDB-83138B590737}" presName="hierRoot4" presStyleCnt="0"/>
      <dgm:spPr/>
    </dgm:pt>
    <dgm:pt modelId="{2B28EE60-3AAB-41F6-8441-51771BD7590F}" type="pres">
      <dgm:prSet presAssocID="{1ECD2D0D-173F-4A36-8BDB-83138B590737}" presName="composite4" presStyleCnt="0"/>
      <dgm:spPr/>
    </dgm:pt>
    <dgm:pt modelId="{3E63A931-A93B-4681-87E7-6DBC795ACB52}" type="pres">
      <dgm:prSet presAssocID="{1ECD2D0D-173F-4A36-8BDB-83138B590737}" presName="background4" presStyleLbl="node4" presStyleIdx="3" presStyleCnt="8"/>
      <dgm:spPr/>
    </dgm:pt>
    <dgm:pt modelId="{E75C5F5C-AE79-4746-ABE6-84DDCECF5A98}" type="pres">
      <dgm:prSet presAssocID="{1ECD2D0D-173F-4A36-8BDB-83138B590737}" presName="text4" presStyleLbl="fgAcc4" presStyleIdx="3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518036D-D3FC-40C3-A500-C460BB50F571}" type="pres">
      <dgm:prSet presAssocID="{1ECD2D0D-173F-4A36-8BDB-83138B590737}" presName="hierChild5" presStyleCnt="0"/>
      <dgm:spPr/>
    </dgm:pt>
    <dgm:pt modelId="{D366FBB6-C2F2-4A0B-B76D-2876FB1CE692}" type="pres">
      <dgm:prSet presAssocID="{B309C1C8-9D2D-4C3A-9A32-23B1A5B3D779}" presName="Name23" presStyleLbl="parChTrans1D4" presStyleIdx="4" presStyleCnt="8"/>
      <dgm:spPr/>
    </dgm:pt>
    <dgm:pt modelId="{8B380E9B-27D2-4001-9433-A6D166AABC35}" type="pres">
      <dgm:prSet presAssocID="{940EFB67-70CD-473A-89EE-2EE707823C9E}" presName="hierRoot4" presStyleCnt="0"/>
      <dgm:spPr/>
    </dgm:pt>
    <dgm:pt modelId="{0D5F61B1-14C7-43DC-90A2-9C405F8DE8DF}" type="pres">
      <dgm:prSet presAssocID="{940EFB67-70CD-473A-89EE-2EE707823C9E}" presName="composite4" presStyleCnt="0"/>
      <dgm:spPr/>
    </dgm:pt>
    <dgm:pt modelId="{BA83EA30-145F-4B9E-B5F7-AD0328C43692}" type="pres">
      <dgm:prSet presAssocID="{940EFB67-70CD-473A-89EE-2EE707823C9E}" presName="background4" presStyleLbl="node4" presStyleIdx="4" presStyleCnt="8"/>
      <dgm:spPr/>
    </dgm:pt>
    <dgm:pt modelId="{227496F2-4316-45F4-919C-02A095BE5D66}" type="pres">
      <dgm:prSet presAssocID="{940EFB67-70CD-473A-89EE-2EE707823C9E}" presName="text4" presStyleLbl="fgAcc4" presStyleIdx="4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CCBDBEC-B026-46F1-9DC5-245F5C148915}" type="pres">
      <dgm:prSet presAssocID="{940EFB67-70CD-473A-89EE-2EE707823C9E}" presName="hierChild5" presStyleCnt="0"/>
      <dgm:spPr/>
    </dgm:pt>
    <dgm:pt modelId="{64A419A6-E5E3-4602-8189-C1F8C6F8998C}" type="pres">
      <dgm:prSet presAssocID="{0A52E7B5-23B7-46B0-8165-161C84328FB7}" presName="Name17" presStyleLbl="parChTrans1D3" presStyleIdx="3" presStyleCnt="4"/>
      <dgm:spPr/>
    </dgm:pt>
    <dgm:pt modelId="{EFAA8FEF-698C-4DF8-8A66-22B9A7FE890A}" type="pres">
      <dgm:prSet presAssocID="{246BF2E5-0EDD-452D-BCAA-EC9FBDA54752}" presName="hierRoot3" presStyleCnt="0"/>
      <dgm:spPr/>
    </dgm:pt>
    <dgm:pt modelId="{489B02CF-0C58-4A77-B36F-C2813DD031F7}" type="pres">
      <dgm:prSet presAssocID="{246BF2E5-0EDD-452D-BCAA-EC9FBDA54752}" presName="composite3" presStyleCnt="0"/>
      <dgm:spPr/>
    </dgm:pt>
    <dgm:pt modelId="{4ADCE790-15E5-4D25-AD75-96DEAA9295C4}" type="pres">
      <dgm:prSet presAssocID="{246BF2E5-0EDD-452D-BCAA-EC9FBDA54752}" presName="background3" presStyleLbl="node3" presStyleIdx="3" presStyleCnt="4"/>
      <dgm:spPr/>
    </dgm:pt>
    <dgm:pt modelId="{90B8AE1A-2DBC-475E-9A92-C2C843A0DD42}" type="pres">
      <dgm:prSet presAssocID="{246BF2E5-0EDD-452D-BCAA-EC9FBDA54752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73B34D-42B3-4405-A6C0-D8C1FA38F24C}" type="pres">
      <dgm:prSet presAssocID="{246BF2E5-0EDD-452D-BCAA-EC9FBDA54752}" presName="hierChild4" presStyleCnt="0"/>
      <dgm:spPr/>
    </dgm:pt>
    <dgm:pt modelId="{6D7170F0-64E0-4708-89D9-F54ED8F51058}" type="pres">
      <dgm:prSet presAssocID="{574B53C5-8C35-4967-9418-97D8CA72850A}" presName="Name23" presStyleLbl="parChTrans1D4" presStyleIdx="5" presStyleCnt="8"/>
      <dgm:spPr/>
    </dgm:pt>
    <dgm:pt modelId="{0A484C51-2F72-4330-BB3D-2C4151307A0A}" type="pres">
      <dgm:prSet presAssocID="{7379FDD8-8A72-4EF2-8B2D-EA05179103FE}" presName="hierRoot4" presStyleCnt="0"/>
      <dgm:spPr/>
    </dgm:pt>
    <dgm:pt modelId="{41EC469D-7711-4450-A088-F36807C7CE08}" type="pres">
      <dgm:prSet presAssocID="{7379FDD8-8A72-4EF2-8B2D-EA05179103FE}" presName="composite4" presStyleCnt="0"/>
      <dgm:spPr/>
    </dgm:pt>
    <dgm:pt modelId="{3C94BD65-CB22-4777-87E1-8256613D2340}" type="pres">
      <dgm:prSet presAssocID="{7379FDD8-8A72-4EF2-8B2D-EA05179103FE}" presName="background4" presStyleLbl="node4" presStyleIdx="5" presStyleCnt="8"/>
      <dgm:spPr/>
    </dgm:pt>
    <dgm:pt modelId="{BC94890D-C07A-4598-8F55-2F9D23237DB1}" type="pres">
      <dgm:prSet presAssocID="{7379FDD8-8A72-4EF2-8B2D-EA05179103FE}" presName="text4" presStyleLbl="fgAcc4" presStyleIdx="5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471F61A-94C8-46D8-B08B-6ED4F78C5399}" type="pres">
      <dgm:prSet presAssocID="{7379FDD8-8A72-4EF2-8B2D-EA05179103FE}" presName="hierChild5" presStyleCnt="0"/>
      <dgm:spPr/>
    </dgm:pt>
    <dgm:pt modelId="{AADEAFA6-CEB9-4D0C-BE06-39A0795CF172}" type="pres">
      <dgm:prSet presAssocID="{2D028A44-D6CF-49CD-84FA-4D3AE4539D93}" presName="Name23" presStyleLbl="parChTrans1D4" presStyleIdx="6" presStyleCnt="8"/>
      <dgm:spPr/>
    </dgm:pt>
    <dgm:pt modelId="{CA93D53D-88E3-4CA7-BBFC-2AA789A84AD5}" type="pres">
      <dgm:prSet presAssocID="{83E5A82C-670A-46BE-863D-262E8F2B9240}" presName="hierRoot4" presStyleCnt="0"/>
      <dgm:spPr/>
    </dgm:pt>
    <dgm:pt modelId="{442FDB7B-281C-43E3-80FF-B1D01D940020}" type="pres">
      <dgm:prSet presAssocID="{83E5A82C-670A-46BE-863D-262E8F2B9240}" presName="composite4" presStyleCnt="0"/>
      <dgm:spPr/>
    </dgm:pt>
    <dgm:pt modelId="{AFAE6B3F-5111-47A7-9487-E0DB4DD82306}" type="pres">
      <dgm:prSet presAssocID="{83E5A82C-670A-46BE-863D-262E8F2B9240}" presName="background4" presStyleLbl="node4" presStyleIdx="6" presStyleCnt="8"/>
      <dgm:spPr/>
    </dgm:pt>
    <dgm:pt modelId="{6404CE7C-6D51-4708-AD2D-E462A91DB0A0}" type="pres">
      <dgm:prSet presAssocID="{83E5A82C-670A-46BE-863D-262E8F2B9240}" presName="text4" presStyleLbl="fgAcc4" presStyleIdx="6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13E5990-A1C1-461E-90B9-4F16DE96BFC0}" type="pres">
      <dgm:prSet presAssocID="{83E5A82C-670A-46BE-863D-262E8F2B9240}" presName="hierChild5" presStyleCnt="0"/>
      <dgm:spPr/>
    </dgm:pt>
    <dgm:pt modelId="{2DC37882-5B8F-4AC2-BD77-2C2EF9722AAC}" type="pres">
      <dgm:prSet presAssocID="{5724B03F-4314-469F-8449-4BFE761C91DD}" presName="Name23" presStyleLbl="parChTrans1D4" presStyleIdx="7" presStyleCnt="8"/>
      <dgm:spPr/>
    </dgm:pt>
    <dgm:pt modelId="{83E618AF-ACAF-405A-80BE-CF5A286CBE3F}" type="pres">
      <dgm:prSet presAssocID="{0B83744F-2989-4DCB-8C9A-970DBFF0B505}" presName="hierRoot4" presStyleCnt="0"/>
      <dgm:spPr/>
    </dgm:pt>
    <dgm:pt modelId="{3968EE63-3C17-48AD-81B1-A8BAE981FE50}" type="pres">
      <dgm:prSet presAssocID="{0B83744F-2989-4DCB-8C9A-970DBFF0B505}" presName="composite4" presStyleCnt="0"/>
      <dgm:spPr/>
    </dgm:pt>
    <dgm:pt modelId="{D0B7DC8E-2D85-4768-80FF-95D486E7E8C0}" type="pres">
      <dgm:prSet presAssocID="{0B83744F-2989-4DCB-8C9A-970DBFF0B505}" presName="background4" presStyleLbl="node4" presStyleIdx="7" presStyleCnt="8"/>
      <dgm:spPr/>
    </dgm:pt>
    <dgm:pt modelId="{48F18C5F-B390-4B38-A73C-3DE87D1D6DE8}" type="pres">
      <dgm:prSet presAssocID="{0B83744F-2989-4DCB-8C9A-970DBFF0B505}" presName="text4" presStyleLbl="fgAcc4" presStyleIdx="7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6FAD6C3-87C6-4F90-8253-3D25F03FB0B9}" type="pres">
      <dgm:prSet presAssocID="{0B83744F-2989-4DCB-8C9A-970DBFF0B505}" presName="hierChild5" presStyleCnt="0"/>
      <dgm:spPr/>
    </dgm:pt>
  </dgm:ptLst>
  <dgm:cxnLst>
    <dgm:cxn modelId="{C9AABB23-5BD2-4B0F-AC54-C29DD66498C1}" srcId="{1466000A-D17D-46F4-8971-1401E94F6992}" destId="{539F9F45-3BC5-4F06-A6F6-FC4202B31270}" srcOrd="0" destOrd="0" parTransId="{68BFEA4C-32DF-4ECB-B3FB-4AA6083E458E}" sibTransId="{45CD7C2A-B12C-4941-A5C3-876BE1380B3D}"/>
    <dgm:cxn modelId="{F7A3FD8D-D499-44D2-914A-3CF6A5A1E45F}" type="presOf" srcId="{8B6205DB-C845-4487-BF31-C9F738BDF24D}" destId="{3AD0D5E9-D019-47CD-A4E2-D3DB0C05A7C6}" srcOrd="0" destOrd="0" presId="urn:microsoft.com/office/officeart/2005/8/layout/hierarchy1"/>
    <dgm:cxn modelId="{6A24BABE-040F-4494-BC72-805094CCA30F}" type="presOf" srcId="{5D56E791-3643-4E37-82C3-D1121F560D33}" destId="{4D092AF3-25C0-4E33-8778-4A06C583132D}" srcOrd="0" destOrd="0" presId="urn:microsoft.com/office/officeart/2005/8/layout/hierarchy1"/>
    <dgm:cxn modelId="{66BA8F57-D2EE-4498-83CC-EAA46527200D}" type="presOf" srcId="{0B83744F-2989-4DCB-8C9A-970DBFF0B505}" destId="{48F18C5F-B390-4B38-A73C-3DE87D1D6DE8}" srcOrd="0" destOrd="0" presId="urn:microsoft.com/office/officeart/2005/8/layout/hierarchy1"/>
    <dgm:cxn modelId="{DF2B051B-0E66-4E3D-97A2-5CFE60E3BAB6}" type="presOf" srcId="{F35D0FC4-3A57-4756-9C0C-FDB675905992}" destId="{CBD8FD42-56FA-4639-8617-FD9143C7F4E4}" srcOrd="0" destOrd="0" presId="urn:microsoft.com/office/officeart/2005/8/layout/hierarchy1"/>
    <dgm:cxn modelId="{9F6303A0-D027-42EA-BEF9-0187A3C22046}" type="presOf" srcId="{A99D2B3C-7197-4307-8DD2-9DDB3A32068C}" destId="{15453C5E-61BD-451D-939A-F31D796CA16B}" srcOrd="0" destOrd="0" presId="urn:microsoft.com/office/officeart/2005/8/layout/hierarchy1"/>
    <dgm:cxn modelId="{785F0B33-B25E-4AFD-B4AA-5D7BB3256D87}" type="presOf" srcId="{246BF2E5-0EDD-452D-BCAA-EC9FBDA54752}" destId="{90B8AE1A-2DBC-475E-9A92-C2C843A0DD42}" srcOrd="0" destOrd="0" presId="urn:microsoft.com/office/officeart/2005/8/layout/hierarchy1"/>
    <dgm:cxn modelId="{EF5B30B7-D0BA-432D-A9F2-F171345DD914}" type="presOf" srcId="{2D028A44-D6CF-49CD-84FA-4D3AE4539D93}" destId="{AADEAFA6-CEB9-4D0C-BE06-39A0795CF172}" srcOrd="0" destOrd="0" presId="urn:microsoft.com/office/officeart/2005/8/layout/hierarchy1"/>
    <dgm:cxn modelId="{0F42AF62-5480-4D57-BE20-7FF3147A575B}" type="presOf" srcId="{539F9F45-3BC5-4F06-A6F6-FC4202B31270}" destId="{18D47729-4296-4C65-AB0D-A28FAFCE75C6}" srcOrd="0" destOrd="0" presId="urn:microsoft.com/office/officeart/2005/8/layout/hierarchy1"/>
    <dgm:cxn modelId="{292A9A21-CB47-48B9-8512-89E8BB4E5CF9}" srcId="{F584C417-82AE-4436-B868-051626B40F61}" destId="{1BA032AA-89BC-48D9-A6CB-D68AC4D2698A}" srcOrd="0" destOrd="0" parTransId="{41441021-1AF5-4922-AC4D-180D5CEE06BA}" sibTransId="{14918319-3C1B-42BB-81BA-2BC27C252755}"/>
    <dgm:cxn modelId="{FFBC66D2-BC5C-42ED-8AD1-442008B8DF7C}" srcId="{A99D2B3C-7197-4307-8DD2-9DDB3A32068C}" destId="{510F390B-9F2B-431C-A8C5-7DD21389A9B4}" srcOrd="0" destOrd="0" parTransId="{1723216E-5E81-4362-8DBE-2833515196EC}" sibTransId="{A706A446-F272-4399-8F2B-471958233AAB}"/>
    <dgm:cxn modelId="{65ED9F6D-645E-4E28-93FA-E7211D6D1898}" type="presOf" srcId="{1ECD2D0D-173F-4A36-8BDB-83138B590737}" destId="{E75C5F5C-AE79-4746-ABE6-84DDCECF5A98}" srcOrd="0" destOrd="0" presId="urn:microsoft.com/office/officeart/2005/8/layout/hierarchy1"/>
    <dgm:cxn modelId="{5EC28FB5-A186-47D2-9CC2-FE1F4637622E}" type="presOf" srcId="{574B53C5-8C35-4967-9418-97D8CA72850A}" destId="{6D7170F0-64E0-4708-89D9-F54ED8F51058}" srcOrd="0" destOrd="0" presId="urn:microsoft.com/office/officeart/2005/8/layout/hierarchy1"/>
    <dgm:cxn modelId="{08A1E9EE-3279-4101-A5C0-2F5A8B031FB3}" type="presOf" srcId="{C6358414-F8B0-4CE8-AF0D-48DA346C92B7}" destId="{67C860BD-1712-45E7-B783-EB37853F15C2}" srcOrd="0" destOrd="0" presId="urn:microsoft.com/office/officeart/2005/8/layout/hierarchy1"/>
    <dgm:cxn modelId="{0C50B838-F0FE-4F8B-BA51-2EE2AEE5DB3F}" type="presOf" srcId="{7379FDD8-8A72-4EF2-8B2D-EA05179103FE}" destId="{BC94890D-C07A-4598-8F55-2F9D23237DB1}" srcOrd="0" destOrd="0" presId="urn:microsoft.com/office/officeart/2005/8/layout/hierarchy1"/>
    <dgm:cxn modelId="{95B0BD18-A34A-446F-B2DD-80A27B9CACF4}" type="presOf" srcId="{5724B03F-4314-469F-8449-4BFE761C91DD}" destId="{2DC37882-5B8F-4AC2-BD77-2C2EF9722AAC}" srcOrd="0" destOrd="0" presId="urn:microsoft.com/office/officeart/2005/8/layout/hierarchy1"/>
    <dgm:cxn modelId="{D2014095-51B0-4EDB-8A5B-1A4401C031BF}" srcId="{699B08E2-F240-4356-BFB4-199D612ABB9F}" destId="{F86DB3C7-8986-4172-B3C5-F9A681A8248C}" srcOrd="0" destOrd="0" parTransId="{5D56E791-3643-4E37-82C3-D1121F560D33}" sibTransId="{C9D71087-9E46-456A-B2DA-C131C730EECF}"/>
    <dgm:cxn modelId="{ECB619C5-D045-4AFC-AB25-59E814584074}" srcId="{1466000A-D17D-46F4-8971-1401E94F6992}" destId="{A99D2B3C-7197-4307-8DD2-9DDB3A32068C}" srcOrd="1" destOrd="0" parTransId="{C3B108A4-3421-4C10-8738-7B8722515F7B}" sibTransId="{0EB41764-1632-4E57-B194-0B327EF429F0}"/>
    <dgm:cxn modelId="{BFE74989-29E3-468D-ACA6-0F4CC77AA2D9}" srcId="{510F390B-9F2B-431C-A8C5-7DD21389A9B4}" destId="{1ECD2D0D-173F-4A36-8BDB-83138B590737}" srcOrd="0" destOrd="0" parTransId="{F35D0FC4-3A57-4756-9C0C-FDB675905992}" sibTransId="{8E2E4386-1820-4E98-A002-CD72486D12AA}"/>
    <dgm:cxn modelId="{E4A85A9B-A487-4DDB-81FB-1D229ABBEF97}" srcId="{83E5A82C-670A-46BE-863D-262E8F2B9240}" destId="{0B83744F-2989-4DCB-8C9A-970DBFF0B505}" srcOrd="0" destOrd="0" parTransId="{5724B03F-4314-469F-8449-4BFE761C91DD}" sibTransId="{07B5AD78-5FC9-4314-A404-7D2873C4D5F9}"/>
    <dgm:cxn modelId="{EFB0DC0B-8E22-49C6-A0C1-53DD4F9A4BB7}" type="presOf" srcId="{F86DB3C7-8986-4172-B3C5-F9A681A8248C}" destId="{5CF26CA1-EC08-431F-9B96-82515648E7CE}" srcOrd="0" destOrd="0" presId="urn:microsoft.com/office/officeart/2005/8/layout/hierarchy1"/>
    <dgm:cxn modelId="{EB4BE3CE-3FF6-49D3-9783-92CFAD6A36D7}" srcId="{7379FDD8-8A72-4EF2-8B2D-EA05179103FE}" destId="{83E5A82C-670A-46BE-863D-262E8F2B9240}" srcOrd="0" destOrd="0" parTransId="{2D028A44-D6CF-49CD-84FA-4D3AE4539D93}" sibTransId="{E1E8C775-E670-47E5-807B-994E3DBC6C62}"/>
    <dgm:cxn modelId="{1F129528-02C1-48C7-BD0B-2E444CBA2462}" type="presOf" srcId="{9FD966C7-2DC7-460F-8CCF-C4E4EFB7B627}" destId="{42B75D8E-3EBC-4872-B98D-531CB79DCC14}" srcOrd="0" destOrd="0" presId="urn:microsoft.com/office/officeart/2005/8/layout/hierarchy1"/>
    <dgm:cxn modelId="{16A1E904-22AF-4721-90EE-DD240C55D94B}" type="presOf" srcId="{B6D3123C-FAE3-410E-B502-C9582DAE2F29}" destId="{EC3C25DA-DF56-409E-B9C5-924038CCEFFB}" srcOrd="0" destOrd="0" presId="urn:microsoft.com/office/officeart/2005/8/layout/hierarchy1"/>
    <dgm:cxn modelId="{85E399A5-D312-48A3-BB3F-705CA12A5E07}" srcId="{B6D3123C-FAE3-410E-B502-C9582DAE2F29}" destId="{F584C417-82AE-4436-B868-051626B40F61}" srcOrd="0" destOrd="0" parTransId="{F55D6959-09B6-4DA3-83E5-CFBFC3A05D95}" sibTransId="{87FB780A-B1E8-48E0-85F5-F4CAF15274F3}"/>
    <dgm:cxn modelId="{E22D5E7A-5A5B-45EF-B1A5-AA69041104A5}" srcId="{A99D2B3C-7197-4307-8DD2-9DDB3A32068C}" destId="{246BF2E5-0EDD-452D-BCAA-EC9FBDA54752}" srcOrd="1" destOrd="0" parTransId="{0A52E7B5-23B7-46B0-8165-161C84328FB7}" sibTransId="{8635F6F0-C369-4FD4-9221-098FFA6AEB69}"/>
    <dgm:cxn modelId="{0B6CFC33-D0A6-4960-AF05-E48E6DA7B218}" srcId="{539F9F45-3BC5-4F06-A6F6-FC4202B31270}" destId="{B6D3123C-FAE3-410E-B502-C9582DAE2F29}" srcOrd="1" destOrd="0" parTransId="{C6358414-F8B0-4CE8-AF0D-48DA346C92B7}" sibTransId="{4C500816-F4A4-493E-9EAE-FE12CD5E0674}"/>
    <dgm:cxn modelId="{C58941CB-E45E-4AF9-9C21-642A425AD461}" type="presOf" srcId="{699B08E2-F240-4356-BFB4-199D612ABB9F}" destId="{E0E74925-CC1E-4DC5-A4DD-CC7371AC5B51}" srcOrd="0" destOrd="0" presId="urn:microsoft.com/office/officeart/2005/8/layout/hierarchy1"/>
    <dgm:cxn modelId="{C2B65309-8FDB-479F-BF12-FBBAE7DB56D2}" srcId="{539F9F45-3BC5-4F06-A6F6-FC4202B31270}" destId="{699B08E2-F240-4356-BFB4-199D612ABB9F}" srcOrd="0" destOrd="0" parTransId="{8B6205DB-C845-4487-BF31-C9F738BDF24D}" sibTransId="{2D42A326-FAEE-43FD-85F2-4B09FA39194E}"/>
    <dgm:cxn modelId="{E144C460-9F99-46B1-86E8-09CB2B467B8C}" type="presOf" srcId="{0A52E7B5-23B7-46B0-8165-161C84328FB7}" destId="{64A419A6-E5E3-4602-8189-C1F8C6F8998C}" srcOrd="0" destOrd="0" presId="urn:microsoft.com/office/officeart/2005/8/layout/hierarchy1"/>
    <dgm:cxn modelId="{325581BD-7544-4DF7-955B-FD3E4E1BFD0A}" type="presOf" srcId="{1723216E-5E81-4362-8DBE-2833515196EC}" destId="{28675369-7223-4CE4-86AE-912F838D396D}" srcOrd="0" destOrd="0" presId="urn:microsoft.com/office/officeart/2005/8/layout/hierarchy1"/>
    <dgm:cxn modelId="{1D6A72B4-A308-4779-AFDC-403068F7C1E8}" type="presOf" srcId="{B309C1C8-9D2D-4C3A-9A32-23B1A5B3D779}" destId="{D366FBB6-C2F2-4A0B-B76D-2876FB1CE692}" srcOrd="0" destOrd="0" presId="urn:microsoft.com/office/officeart/2005/8/layout/hierarchy1"/>
    <dgm:cxn modelId="{14A229F1-3E9D-457B-9E3A-710747E1EA28}" type="presOf" srcId="{83E5A82C-670A-46BE-863D-262E8F2B9240}" destId="{6404CE7C-6D51-4708-AD2D-E462A91DB0A0}" srcOrd="0" destOrd="0" presId="urn:microsoft.com/office/officeart/2005/8/layout/hierarchy1"/>
    <dgm:cxn modelId="{9A32DAE7-7D58-422F-902F-2A7A0B4E09BD}" type="presOf" srcId="{510F390B-9F2B-431C-A8C5-7DD21389A9B4}" destId="{99DAF44B-1B66-4F1F-8A6A-659C01EA7AF3}" srcOrd="0" destOrd="0" presId="urn:microsoft.com/office/officeart/2005/8/layout/hierarchy1"/>
    <dgm:cxn modelId="{FD1B07D9-3148-4BC8-8CB4-739536F17363}" type="presOf" srcId="{C3B108A4-3421-4C10-8738-7B8722515F7B}" destId="{5925C6B8-5E42-4D7D-A54E-628134E62BAC}" srcOrd="0" destOrd="0" presId="urn:microsoft.com/office/officeart/2005/8/layout/hierarchy1"/>
    <dgm:cxn modelId="{5C0CAA73-9251-4B2E-81DF-182C60E127A2}" type="presOf" srcId="{41441021-1AF5-4922-AC4D-180D5CEE06BA}" destId="{18878090-C166-4086-98E9-7E3C1D058481}" srcOrd="0" destOrd="0" presId="urn:microsoft.com/office/officeart/2005/8/layout/hierarchy1"/>
    <dgm:cxn modelId="{A5E0C82F-8E58-4086-A0BB-AB636EFC2D0B}" type="presOf" srcId="{F584C417-82AE-4436-B868-051626B40F61}" destId="{6D9B67DB-344D-42CE-AFBF-2B08157AB625}" srcOrd="0" destOrd="0" presId="urn:microsoft.com/office/officeart/2005/8/layout/hierarchy1"/>
    <dgm:cxn modelId="{6824484E-7D02-44D3-B372-6F0E5181D94A}" type="presOf" srcId="{940EFB67-70CD-473A-89EE-2EE707823C9E}" destId="{227496F2-4316-45F4-919C-02A095BE5D66}" srcOrd="0" destOrd="0" presId="urn:microsoft.com/office/officeart/2005/8/layout/hierarchy1"/>
    <dgm:cxn modelId="{3FF0273A-64B8-4116-AE58-D82EA15ACB79}" type="presOf" srcId="{68BFEA4C-32DF-4ECB-B3FB-4AA6083E458E}" destId="{77175E6D-F737-4A28-BEDE-1329351E09B3}" srcOrd="0" destOrd="0" presId="urn:microsoft.com/office/officeart/2005/8/layout/hierarchy1"/>
    <dgm:cxn modelId="{94E6DD5C-9960-437D-BAB2-1B9CBF471049}" srcId="{1ECD2D0D-173F-4A36-8BDB-83138B590737}" destId="{940EFB67-70CD-473A-89EE-2EE707823C9E}" srcOrd="0" destOrd="0" parTransId="{B309C1C8-9D2D-4C3A-9A32-23B1A5B3D779}" sibTransId="{925042D8-E96E-4CFA-9B43-E8AC1B144AB0}"/>
    <dgm:cxn modelId="{89337B28-DF5C-475A-B44C-5EE7AF327C70}" type="presOf" srcId="{1BA032AA-89BC-48D9-A6CB-D68AC4D2698A}" destId="{59A85CD5-1584-47D8-B2C8-DC1317E4DCEF}" srcOrd="0" destOrd="0" presId="urn:microsoft.com/office/officeart/2005/8/layout/hierarchy1"/>
    <dgm:cxn modelId="{74D60231-D7F6-4F47-8BAF-CA49E3278756}" type="presOf" srcId="{1466000A-D17D-46F4-8971-1401E94F6992}" destId="{B84F97AE-601D-402C-B2BC-CA55AFBD3ABC}" srcOrd="0" destOrd="0" presId="urn:microsoft.com/office/officeart/2005/8/layout/hierarchy1"/>
    <dgm:cxn modelId="{B0F500E6-13A1-484F-B11D-956498B1696D}" srcId="{246BF2E5-0EDD-452D-BCAA-EC9FBDA54752}" destId="{7379FDD8-8A72-4EF2-8B2D-EA05179103FE}" srcOrd="0" destOrd="0" parTransId="{574B53C5-8C35-4967-9418-97D8CA72850A}" sibTransId="{A9950EC5-2008-4CA7-BB58-AD335E5B2481}"/>
    <dgm:cxn modelId="{3DFE4E22-B921-49DE-9B8B-FDC4A17403A0}" srcId="{9FD966C7-2DC7-460F-8CCF-C4E4EFB7B627}" destId="{1466000A-D17D-46F4-8971-1401E94F6992}" srcOrd="0" destOrd="0" parTransId="{71304E80-C612-44EE-8B19-C3ADD933DD1B}" sibTransId="{C8C7BA72-D44C-4684-9961-DF7A1A9EA48F}"/>
    <dgm:cxn modelId="{ABA08D38-E68C-44BB-BA00-6643207B3682}" type="presOf" srcId="{F55D6959-09B6-4DA3-83E5-CFBFC3A05D95}" destId="{63956BFF-A188-47AF-8671-C044089A2D0B}" srcOrd="0" destOrd="0" presId="urn:microsoft.com/office/officeart/2005/8/layout/hierarchy1"/>
    <dgm:cxn modelId="{833E4BC3-7370-4209-83EC-6FE809661B6E}" type="presParOf" srcId="{42B75D8E-3EBC-4872-B98D-531CB79DCC14}" destId="{102311CF-20A0-4482-8ACB-0ECA2979127E}" srcOrd="0" destOrd="0" presId="urn:microsoft.com/office/officeart/2005/8/layout/hierarchy1"/>
    <dgm:cxn modelId="{C583644F-906D-48D6-9296-75255F806499}" type="presParOf" srcId="{102311CF-20A0-4482-8ACB-0ECA2979127E}" destId="{F96BA3B4-1347-4EA5-8166-CA64CDEA3E8E}" srcOrd="0" destOrd="0" presId="urn:microsoft.com/office/officeart/2005/8/layout/hierarchy1"/>
    <dgm:cxn modelId="{7EEDDF05-CDE1-47ED-8761-190E89902237}" type="presParOf" srcId="{F96BA3B4-1347-4EA5-8166-CA64CDEA3E8E}" destId="{F4543701-4F1F-4357-ABF7-3602E4741FBD}" srcOrd="0" destOrd="0" presId="urn:microsoft.com/office/officeart/2005/8/layout/hierarchy1"/>
    <dgm:cxn modelId="{1CCED9E8-14C1-4A55-88F4-886B49165CFA}" type="presParOf" srcId="{F96BA3B4-1347-4EA5-8166-CA64CDEA3E8E}" destId="{B84F97AE-601D-402C-B2BC-CA55AFBD3ABC}" srcOrd="1" destOrd="0" presId="urn:microsoft.com/office/officeart/2005/8/layout/hierarchy1"/>
    <dgm:cxn modelId="{3B8EC7B2-8AF3-480D-91B9-682F44AFBECF}" type="presParOf" srcId="{102311CF-20A0-4482-8ACB-0ECA2979127E}" destId="{200E9BC8-21FA-45DB-9460-58D12ECF784B}" srcOrd="1" destOrd="0" presId="urn:microsoft.com/office/officeart/2005/8/layout/hierarchy1"/>
    <dgm:cxn modelId="{455F4F70-D7A7-4D1C-9D4E-490FB88883D7}" type="presParOf" srcId="{200E9BC8-21FA-45DB-9460-58D12ECF784B}" destId="{77175E6D-F737-4A28-BEDE-1329351E09B3}" srcOrd="0" destOrd="0" presId="urn:microsoft.com/office/officeart/2005/8/layout/hierarchy1"/>
    <dgm:cxn modelId="{735EBDA8-D405-401E-8191-9BC50F377BBE}" type="presParOf" srcId="{200E9BC8-21FA-45DB-9460-58D12ECF784B}" destId="{8583388E-B24C-40CE-8FAC-34F655460E91}" srcOrd="1" destOrd="0" presId="urn:microsoft.com/office/officeart/2005/8/layout/hierarchy1"/>
    <dgm:cxn modelId="{2E5F2E5C-7874-453F-A752-4EB71000226B}" type="presParOf" srcId="{8583388E-B24C-40CE-8FAC-34F655460E91}" destId="{21A5E54E-539B-44C4-8D5B-127C1F0EF64B}" srcOrd="0" destOrd="0" presId="urn:microsoft.com/office/officeart/2005/8/layout/hierarchy1"/>
    <dgm:cxn modelId="{4827A847-B55C-437C-AEC9-4FD0F6263EB2}" type="presParOf" srcId="{21A5E54E-539B-44C4-8D5B-127C1F0EF64B}" destId="{408452C1-D719-4EBA-8B02-08AD75A061C1}" srcOrd="0" destOrd="0" presId="urn:microsoft.com/office/officeart/2005/8/layout/hierarchy1"/>
    <dgm:cxn modelId="{0B8D94DF-3238-4C1D-8A20-D886BD090A83}" type="presParOf" srcId="{21A5E54E-539B-44C4-8D5B-127C1F0EF64B}" destId="{18D47729-4296-4C65-AB0D-A28FAFCE75C6}" srcOrd="1" destOrd="0" presId="urn:microsoft.com/office/officeart/2005/8/layout/hierarchy1"/>
    <dgm:cxn modelId="{49E2BF08-5CFA-4AC5-B43E-123A023EB2F0}" type="presParOf" srcId="{8583388E-B24C-40CE-8FAC-34F655460E91}" destId="{216438F5-2BD5-4E1E-BADD-906EB427B1C9}" srcOrd="1" destOrd="0" presId="urn:microsoft.com/office/officeart/2005/8/layout/hierarchy1"/>
    <dgm:cxn modelId="{615DFEE4-9C46-4049-8201-EADCA410EFB5}" type="presParOf" srcId="{216438F5-2BD5-4E1E-BADD-906EB427B1C9}" destId="{3AD0D5E9-D019-47CD-A4E2-D3DB0C05A7C6}" srcOrd="0" destOrd="0" presId="urn:microsoft.com/office/officeart/2005/8/layout/hierarchy1"/>
    <dgm:cxn modelId="{B0D0933E-32CA-43A2-B69B-C93C5A86CF2F}" type="presParOf" srcId="{216438F5-2BD5-4E1E-BADD-906EB427B1C9}" destId="{C6385A2F-FB79-46E8-9DE9-AABF5C594F7A}" srcOrd="1" destOrd="0" presId="urn:microsoft.com/office/officeart/2005/8/layout/hierarchy1"/>
    <dgm:cxn modelId="{BB802CB5-A33E-4E9E-901C-A09F61F3684B}" type="presParOf" srcId="{C6385A2F-FB79-46E8-9DE9-AABF5C594F7A}" destId="{17C1F7EF-60D7-4437-8403-595BF829B087}" srcOrd="0" destOrd="0" presId="urn:microsoft.com/office/officeart/2005/8/layout/hierarchy1"/>
    <dgm:cxn modelId="{902470A1-F0E1-4040-828A-F97B95F086D7}" type="presParOf" srcId="{17C1F7EF-60D7-4437-8403-595BF829B087}" destId="{EF6A071F-4BC8-4375-B59C-0C9F234827B5}" srcOrd="0" destOrd="0" presId="urn:microsoft.com/office/officeart/2005/8/layout/hierarchy1"/>
    <dgm:cxn modelId="{F385634B-7293-4226-841F-3ADCFBF9678E}" type="presParOf" srcId="{17C1F7EF-60D7-4437-8403-595BF829B087}" destId="{E0E74925-CC1E-4DC5-A4DD-CC7371AC5B51}" srcOrd="1" destOrd="0" presId="urn:microsoft.com/office/officeart/2005/8/layout/hierarchy1"/>
    <dgm:cxn modelId="{66CEBD5E-38AA-40F4-A010-F8A9DF69B45F}" type="presParOf" srcId="{C6385A2F-FB79-46E8-9DE9-AABF5C594F7A}" destId="{0A852B11-CF13-4467-9B8A-60783EE3F4AD}" srcOrd="1" destOrd="0" presId="urn:microsoft.com/office/officeart/2005/8/layout/hierarchy1"/>
    <dgm:cxn modelId="{BD41BC9B-39C1-4541-9885-1ED0F41641F4}" type="presParOf" srcId="{0A852B11-CF13-4467-9B8A-60783EE3F4AD}" destId="{4D092AF3-25C0-4E33-8778-4A06C583132D}" srcOrd="0" destOrd="0" presId="urn:microsoft.com/office/officeart/2005/8/layout/hierarchy1"/>
    <dgm:cxn modelId="{12B7F4C5-716D-428C-9EF9-D8F04C4013F7}" type="presParOf" srcId="{0A852B11-CF13-4467-9B8A-60783EE3F4AD}" destId="{B5A9B4C2-5628-409C-A82D-377A4DAB1156}" srcOrd="1" destOrd="0" presId="urn:microsoft.com/office/officeart/2005/8/layout/hierarchy1"/>
    <dgm:cxn modelId="{F8C8BC15-2075-447A-8106-6355FC5F1299}" type="presParOf" srcId="{B5A9B4C2-5628-409C-A82D-377A4DAB1156}" destId="{AFAAB43C-A067-4DD6-A74F-BB33D3B46C1C}" srcOrd="0" destOrd="0" presId="urn:microsoft.com/office/officeart/2005/8/layout/hierarchy1"/>
    <dgm:cxn modelId="{80426B2F-FA2A-45C6-A3DB-9C44E8B43382}" type="presParOf" srcId="{AFAAB43C-A067-4DD6-A74F-BB33D3B46C1C}" destId="{9C2D6F8B-5C5A-4586-96E1-AABAAB013AEE}" srcOrd="0" destOrd="0" presId="urn:microsoft.com/office/officeart/2005/8/layout/hierarchy1"/>
    <dgm:cxn modelId="{B108FD6D-ADB6-4A11-BB62-383187A61EBA}" type="presParOf" srcId="{AFAAB43C-A067-4DD6-A74F-BB33D3B46C1C}" destId="{5CF26CA1-EC08-431F-9B96-82515648E7CE}" srcOrd="1" destOrd="0" presId="urn:microsoft.com/office/officeart/2005/8/layout/hierarchy1"/>
    <dgm:cxn modelId="{0BFCBA2D-2C43-452E-9D60-C7BAA5549E27}" type="presParOf" srcId="{B5A9B4C2-5628-409C-A82D-377A4DAB1156}" destId="{D9A830F8-DB82-48A8-B600-F1DA056A6B74}" srcOrd="1" destOrd="0" presId="urn:microsoft.com/office/officeart/2005/8/layout/hierarchy1"/>
    <dgm:cxn modelId="{7607DF48-A89E-499F-9D80-BBEA11E374F5}" type="presParOf" srcId="{216438F5-2BD5-4E1E-BADD-906EB427B1C9}" destId="{67C860BD-1712-45E7-B783-EB37853F15C2}" srcOrd="2" destOrd="0" presId="urn:microsoft.com/office/officeart/2005/8/layout/hierarchy1"/>
    <dgm:cxn modelId="{0EE01D41-4936-491C-939E-7426974320E5}" type="presParOf" srcId="{216438F5-2BD5-4E1E-BADD-906EB427B1C9}" destId="{AB0D599A-81CA-413E-B879-7E97190B494A}" srcOrd="3" destOrd="0" presId="urn:microsoft.com/office/officeart/2005/8/layout/hierarchy1"/>
    <dgm:cxn modelId="{765043F2-4BEE-4A40-A5BD-A34F45F14E85}" type="presParOf" srcId="{AB0D599A-81CA-413E-B879-7E97190B494A}" destId="{8EB10EE4-A7BA-4DC3-BB19-36247BB2477A}" srcOrd="0" destOrd="0" presId="urn:microsoft.com/office/officeart/2005/8/layout/hierarchy1"/>
    <dgm:cxn modelId="{B8B9A7FE-7B35-4A16-8EE3-91416C7C4FEC}" type="presParOf" srcId="{8EB10EE4-A7BA-4DC3-BB19-36247BB2477A}" destId="{4FF35EE4-A7E6-4322-A68E-3861EAE4FF42}" srcOrd="0" destOrd="0" presId="urn:microsoft.com/office/officeart/2005/8/layout/hierarchy1"/>
    <dgm:cxn modelId="{FC429FDF-15CB-4F9C-B2D0-02CCAB80576D}" type="presParOf" srcId="{8EB10EE4-A7BA-4DC3-BB19-36247BB2477A}" destId="{EC3C25DA-DF56-409E-B9C5-924038CCEFFB}" srcOrd="1" destOrd="0" presId="urn:microsoft.com/office/officeart/2005/8/layout/hierarchy1"/>
    <dgm:cxn modelId="{F52DFD23-A464-400F-8C5E-397FBC206478}" type="presParOf" srcId="{AB0D599A-81CA-413E-B879-7E97190B494A}" destId="{09FDC50D-11BA-4760-9C1D-A6AE29EC0AAA}" srcOrd="1" destOrd="0" presId="urn:microsoft.com/office/officeart/2005/8/layout/hierarchy1"/>
    <dgm:cxn modelId="{7E6217AB-6E6E-409D-9BFF-D97252692924}" type="presParOf" srcId="{09FDC50D-11BA-4760-9C1D-A6AE29EC0AAA}" destId="{63956BFF-A188-47AF-8671-C044089A2D0B}" srcOrd="0" destOrd="0" presId="urn:microsoft.com/office/officeart/2005/8/layout/hierarchy1"/>
    <dgm:cxn modelId="{1E907618-8B62-4CFD-AD0E-DF7BEB8E69D2}" type="presParOf" srcId="{09FDC50D-11BA-4760-9C1D-A6AE29EC0AAA}" destId="{1E143E1D-919F-485E-8378-8457B52C9DFB}" srcOrd="1" destOrd="0" presId="urn:microsoft.com/office/officeart/2005/8/layout/hierarchy1"/>
    <dgm:cxn modelId="{F163F7CE-819F-44A6-A659-DBB0B10DCF2B}" type="presParOf" srcId="{1E143E1D-919F-485E-8378-8457B52C9DFB}" destId="{1D7CBA42-34C1-4929-B7E2-C91C28EDC056}" srcOrd="0" destOrd="0" presId="urn:microsoft.com/office/officeart/2005/8/layout/hierarchy1"/>
    <dgm:cxn modelId="{2EB842D4-654C-4A6B-8DB4-45D59478FC25}" type="presParOf" srcId="{1D7CBA42-34C1-4929-B7E2-C91C28EDC056}" destId="{46643052-070F-4F52-A68C-9CA89A0EB042}" srcOrd="0" destOrd="0" presId="urn:microsoft.com/office/officeart/2005/8/layout/hierarchy1"/>
    <dgm:cxn modelId="{65D9D609-9881-4DBF-AE1E-31514F6DE4FA}" type="presParOf" srcId="{1D7CBA42-34C1-4929-B7E2-C91C28EDC056}" destId="{6D9B67DB-344D-42CE-AFBF-2B08157AB625}" srcOrd="1" destOrd="0" presId="urn:microsoft.com/office/officeart/2005/8/layout/hierarchy1"/>
    <dgm:cxn modelId="{E50C9E76-7D4C-4AFA-BD3A-493BE48568D4}" type="presParOf" srcId="{1E143E1D-919F-485E-8378-8457B52C9DFB}" destId="{E1B2E9EC-3FC7-40C2-A8CC-CB6E7BEF337F}" srcOrd="1" destOrd="0" presId="urn:microsoft.com/office/officeart/2005/8/layout/hierarchy1"/>
    <dgm:cxn modelId="{0E5F6DEB-58D9-464E-A4CA-921A499F61FF}" type="presParOf" srcId="{E1B2E9EC-3FC7-40C2-A8CC-CB6E7BEF337F}" destId="{18878090-C166-4086-98E9-7E3C1D058481}" srcOrd="0" destOrd="0" presId="urn:microsoft.com/office/officeart/2005/8/layout/hierarchy1"/>
    <dgm:cxn modelId="{4D8F322E-2141-4563-8521-BC7597B03003}" type="presParOf" srcId="{E1B2E9EC-3FC7-40C2-A8CC-CB6E7BEF337F}" destId="{87B339C0-69D6-4B99-BA28-AD2CB56E2CB4}" srcOrd="1" destOrd="0" presId="urn:microsoft.com/office/officeart/2005/8/layout/hierarchy1"/>
    <dgm:cxn modelId="{7D31F72C-4132-4014-9866-ACD62B07B051}" type="presParOf" srcId="{87B339C0-69D6-4B99-BA28-AD2CB56E2CB4}" destId="{23C40B7C-22E9-4087-A799-3A71C6941AEE}" srcOrd="0" destOrd="0" presId="urn:microsoft.com/office/officeart/2005/8/layout/hierarchy1"/>
    <dgm:cxn modelId="{FEB865E8-2470-4DE0-B189-713135287495}" type="presParOf" srcId="{23C40B7C-22E9-4087-A799-3A71C6941AEE}" destId="{0C75AFA2-A0DD-4074-846B-2BAE76CBF122}" srcOrd="0" destOrd="0" presId="urn:microsoft.com/office/officeart/2005/8/layout/hierarchy1"/>
    <dgm:cxn modelId="{6688272A-E443-428A-AE38-42C081B305AF}" type="presParOf" srcId="{23C40B7C-22E9-4087-A799-3A71C6941AEE}" destId="{59A85CD5-1584-47D8-B2C8-DC1317E4DCEF}" srcOrd="1" destOrd="0" presId="urn:microsoft.com/office/officeart/2005/8/layout/hierarchy1"/>
    <dgm:cxn modelId="{DEAE8963-ECC1-44BA-8C2C-DF1AD9E3A325}" type="presParOf" srcId="{87B339C0-69D6-4B99-BA28-AD2CB56E2CB4}" destId="{3CC8FC21-4A19-4ED2-AD08-0D5148BB9444}" srcOrd="1" destOrd="0" presId="urn:microsoft.com/office/officeart/2005/8/layout/hierarchy1"/>
    <dgm:cxn modelId="{72123EE8-5A3B-450F-A1E6-21A42E15DE3A}" type="presParOf" srcId="{200E9BC8-21FA-45DB-9460-58D12ECF784B}" destId="{5925C6B8-5E42-4D7D-A54E-628134E62BAC}" srcOrd="2" destOrd="0" presId="urn:microsoft.com/office/officeart/2005/8/layout/hierarchy1"/>
    <dgm:cxn modelId="{9F034C5C-8ED8-4F87-ABEA-B4EA86E63E07}" type="presParOf" srcId="{200E9BC8-21FA-45DB-9460-58D12ECF784B}" destId="{3DE52E80-5559-4E68-BCC7-07C381DFF8FF}" srcOrd="3" destOrd="0" presId="urn:microsoft.com/office/officeart/2005/8/layout/hierarchy1"/>
    <dgm:cxn modelId="{A13BA105-1BBC-4A23-8C25-03980CC43ECE}" type="presParOf" srcId="{3DE52E80-5559-4E68-BCC7-07C381DFF8FF}" destId="{0203082F-DA2E-47C4-907C-F452B6F6F80F}" srcOrd="0" destOrd="0" presId="urn:microsoft.com/office/officeart/2005/8/layout/hierarchy1"/>
    <dgm:cxn modelId="{19E204FD-07A0-438F-BD5B-8B245D5ABEFF}" type="presParOf" srcId="{0203082F-DA2E-47C4-907C-F452B6F6F80F}" destId="{6C4B5715-EADC-4510-BAEC-98D192818F9F}" srcOrd="0" destOrd="0" presId="urn:microsoft.com/office/officeart/2005/8/layout/hierarchy1"/>
    <dgm:cxn modelId="{AF9B1DA1-C7B5-4550-A227-3F03FACF4234}" type="presParOf" srcId="{0203082F-DA2E-47C4-907C-F452B6F6F80F}" destId="{15453C5E-61BD-451D-939A-F31D796CA16B}" srcOrd="1" destOrd="0" presId="urn:microsoft.com/office/officeart/2005/8/layout/hierarchy1"/>
    <dgm:cxn modelId="{3565E925-14AF-409A-955E-CFAB1C013C5C}" type="presParOf" srcId="{3DE52E80-5559-4E68-BCC7-07C381DFF8FF}" destId="{8BD944D6-BD16-4FF6-9744-35B7C6C5F299}" srcOrd="1" destOrd="0" presId="urn:microsoft.com/office/officeart/2005/8/layout/hierarchy1"/>
    <dgm:cxn modelId="{134C96A8-36F2-4199-B459-2E5F0180F3C1}" type="presParOf" srcId="{8BD944D6-BD16-4FF6-9744-35B7C6C5F299}" destId="{28675369-7223-4CE4-86AE-912F838D396D}" srcOrd="0" destOrd="0" presId="urn:microsoft.com/office/officeart/2005/8/layout/hierarchy1"/>
    <dgm:cxn modelId="{1050956C-771D-48A7-A028-81A1E9D896B3}" type="presParOf" srcId="{8BD944D6-BD16-4FF6-9744-35B7C6C5F299}" destId="{9954E5F6-32D5-4B22-80B1-7A8D690223D0}" srcOrd="1" destOrd="0" presId="urn:microsoft.com/office/officeart/2005/8/layout/hierarchy1"/>
    <dgm:cxn modelId="{4F3F7781-A60D-4AF6-A3F6-F2F9F1322621}" type="presParOf" srcId="{9954E5F6-32D5-4B22-80B1-7A8D690223D0}" destId="{669257C7-4739-4ABB-A4EE-A9AE7B9D33F0}" srcOrd="0" destOrd="0" presId="urn:microsoft.com/office/officeart/2005/8/layout/hierarchy1"/>
    <dgm:cxn modelId="{4A7DB3F4-46F5-485F-B34C-2EF00265F5EB}" type="presParOf" srcId="{669257C7-4739-4ABB-A4EE-A9AE7B9D33F0}" destId="{91ABD8A7-AF5B-4141-AA64-ECD4DD942DC9}" srcOrd="0" destOrd="0" presId="urn:microsoft.com/office/officeart/2005/8/layout/hierarchy1"/>
    <dgm:cxn modelId="{7141E153-9E1B-4A38-AC49-146083DB8EEF}" type="presParOf" srcId="{669257C7-4739-4ABB-A4EE-A9AE7B9D33F0}" destId="{99DAF44B-1B66-4F1F-8A6A-659C01EA7AF3}" srcOrd="1" destOrd="0" presId="urn:microsoft.com/office/officeart/2005/8/layout/hierarchy1"/>
    <dgm:cxn modelId="{7D95105C-9BE9-42D7-9CBD-0A1524C051A6}" type="presParOf" srcId="{9954E5F6-32D5-4B22-80B1-7A8D690223D0}" destId="{33D2D18D-E2CF-4947-8723-F87419C7B2D0}" srcOrd="1" destOrd="0" presId="urn:microsoft.com/office/officeart/2005/8/layout/hierarchy1"/>
    <dgm:cxn modelId="{ADDFEC65-1C48-456E-ABF0-C2790E0A3CFA}" type="presParOf" srcId="{33D2D18D-E2CF-4947-8723-F87419C7B2D0}" destId="{CBD8FD42-56FA-4639-8617-FD9143C7F4E4}" srcOrd="0" destOrd="0" presId="urn:microsoft.com/office/officeart/2005/8/layout/hierarchy1"/>
    <dgm:cxn modelId="{2B0861E6-5390-460D-A8BA-0757837DB6E7}" type="presParOf" srcId="{33D2D18D-E2CF-4947-8723-F87419C7B2D0}" destId="{92C3A2DC-539C-47C3-BDD0-DA7DEB0842D2}" srcOrd="1" destOrd="0" presId="urn:microsoft.com/office/officeart/2005/8/layout/hierarchy1"/>
    <dgm:cxn modelId="{4CFFECEF-4245-4581-8BF4-390911C22534}" type="presParOf" srcId="{92C3A2DC-539C-47C3-BDD0-DA7DEB0842D2}" destId="{2B28EE60-3AAB-41F6-8441-51771BD7590F}" srcOrd="0" destOrd="0" presId="urn:microsoft.com/office/officeart/2005/8/layout/hierarchy1"/>
    <dgm:cxn modelId="{FE42207F-43D7-4649-A046-1A438C31D8B7}" type="presParOf" srcId="{2B28EE60-3AAB-41F6-8441-51771BD7590F}" destId="{3E63A931-A93B-4681-87E7-6DBC795ACB52}" srcOrd="0" destOrd="0" presId="urn:microsoft.com/office/officeart/2005/8/layout/hierarchy1"/>
    <dgm:cxn modelId="{EEC3F85D-CE77-496D-92C8-7C3340AEC0B6}" type="presParOf" srcId="{2B28EE60-3AAB-41F6-8441-51771BD7590F}" destId="{E75C5F5C-AE79-4746-ABE6-84DDCECF5A98}" srcOrd="1" destOrd="0" presId="urn:microsoft.com/office/officeart/2005/8/layout/hierarchy1"/>
    <dgm:cxn modelId="{3A690758-CD5E-4A8A-982F-6201AC6FD8C2}" type="presParOf" srcId="{92C3A2DC-539C-47C3-BDD0-DA7DEB0842D2}" destId="{E518036D-D3FC-40C3-A500-C460BB50F571}" srcOrd="1" destOrd="0" presId="urn:microsoft.com/office/officeart/2005/8/layout/hierarchy1"/>
    <dgm:cxn modelId="{1D9DCEAF-A73A-4497-A766-5E6120FF6FC8}" type="presParOf" srcId="{E518036D-D3FC-40C3-A500-C460BB50F571}" destId="{D366FBB6-C2F2-4A0B-B76D-2876FB1CE692}" srcOrd="0" destOrd="0" presId="urn:microsoft.com/office/officeart/2005/8/layout/hierarchy1"/>
    <dgm:cxn modelId="{A3107334-C1F5-4CC6-A564-E90B526876A8}" type="presParOf" srcId="{E518036D-D3FC-40C3-A500-C460BB50F571}" destId="{8B380E9B-27D2-4001-9433-A6D166AABC35}" srcOrd="1" destOrd="0" presId="urn:microsoft.com/office/officeart/2005/8/layout/hierarchy1"/>
    <dgm:cxn modelId="{5351D828-0710-4BD8-B228-6BCEF59ED810}" type="presParOf" srcId="{8B380E9B-27D2-4001-9433-A6D166AABC35}" destId="{0D5F61B1-14C7-43DC-90A2-9C405F8DE8DF}" srcOrd="0" destOrd="0" presId="urn:microsoft.com/office/officeart/2005/8/layout/hierarchy1"/>
    <dgm:cxn modelId="{C76860FA-F421-4160-A884-35F8BD190C2D}" type="presParOf" srcId="{0D5F61B1-14C7-43DC-90A2-9C405F8DE8DF}" destId="{BA83EA30-145F-4B9E-B5F7-AD0328C43692}" srcOrd="0" destOrd="0" presId="urn:microsoft.com/office/officeart/2005/8/layout/hierarchy1"/>
    <dgm:cxn modelId="{B81B2850-1356-477F-A2A5-CC2CE78D2237}" type="presParOf" srcId="{0D5F61B1-14C7-43DC-90A2-9C405F8DE8DF}" destId="{227496F2-4316-45F4-919C-02A095BE5D66}" srcOrd="1" destOrd="0" presId="urn:microsoft.com/office/officeart/2005/8/layout/hierarchy1"/>
    <dgm:cxn modelId="{DD50921F-A620-4B60-9E1A-251108B798EB}" type="presParOf" srcId="{8B380E9B-27D2-4001-9433-A6D166AABC35}" destId="{7CCBDBEC-B026-46F1-9DC5-245F5C148915}" srcOrd="1" destOrd="0" presId="urn:microsoft.com/office/officeart/2005/8/layout/hierarchy1"/>
    <dgm:cxn modelId="{AC23D7E5-CEC8-41DE-8FCB-C7F146F68418}" type="presParOf" srcId="{8BD944D6-BD16-4FF6-9744-35B7C6C5F299}" destId="{64A419A6-E5E3-4602-8189-C1F8C6F8998C}" srcOrd="2" destOrd="0" presId="urn:microsoft.com/office/officeart/2005/8/layout/hierarchy1"/>
    <dgm:cxn modelId="{F4B7ED45-2E7A-4330-9427-77BAF21424A7}" type="presParOf" srcId="{8BD944D6-BD16-4FF6-9744-35B7C6C5F299}" destId="{EFAA8FEF-698C-4DF8-8A66-22B9A7FE890A}" srcOrd="3" destOrd="0" presId="urn:microsoft.com/office/officeart/2005/8/layout/hierarchy1"/>
    <dgm:cxn modelId="{375D1D5A-93EE-4724-BF4D-DB0EB2BB061B}" type="presParOf" srcId="{EFAA8FEF-698C-4DF8-8A66-22B9A7FE890A}" destId="{489B02CF-0C58-4A77-B36F-C2813DD031F7}" srcOrd="0" destOrd="0" presId="urn:microsoft.com/office/officeart/2005/8/layout/hierarchy1"/>
    <dgm:cxn modelId="{0D221E68-6FD2-4EA1-814F-5391C7F2F3DA}" type="presParOf" srcId="{489B02CF-0C58-4A77-B36F-C2813DD031F7}" destId="{4ADCE790-15E5-4D25-AD75-96DEAA9295C4}" srcOrd="0" destOrd="0" presId="urn:microsoft.com/office/officeart/2005/8/layout/hierarchy1"/>
    <dgm:cxn modelId="{A36475CF-7DC1-493B-A676-6CA31504939B}" type="presParOf" srcId="{489B02CF-0C58-4A77-B36F-C2813DD031F7}" destId="{90B8AE1A-2DBC-475E-9A92-C2C843A0DD42}" srcOrd="1" destOrd="0" presId="urn:microsoft.com/office/officeart/2005/8/layout/hierarchy1"/>
    <dgm:cxn modelId="{B4791FF5-1A23-4E06-9CDB-DA9F868F31D6}" type="presParOf" srcId="{EFAA8FEF-698C-4DF8-8A66-22B9A7FE890A}" destId="{2B73B34D-42B3-4405-A6C0-D8C1FA38F24C}" srcOrd="1" destOrd="0" presId="urn:microsoft.com/office/officeart/2005/8/layout/hierarchy1"/>
    <dgm:cxn modelId="{73A1FD2B-2652-4110-9C5F-30F28644C0D4}" type="presParOf" srcId="{2B73B34D-42B3-4405-A6C0-D8C1FA38F24C}" destId="{6D7170F0-64E0-4708-89D9-F54ED8F51058}" srcOrd="0" destOrd="0" presId="urn:microsoft.com/office/officeart/2005/8/layout/hierarchy1"/>
    <dgm:cxn modelId="{3F08CA55-0FE6-4193-AEF7-1796820F3ABB}" type="presParOf" srcId="{2B73B34D-42B3-4405-A6C0-D8C1FA38F24C}" destId="{0A484C51-2F72-4330-BB3D-2C4151307A0A}" srcOrd="1" destOrd="0" presId="urn:microsoft.com/office/officeart/2005/8/layout/hierarchy1"/>
    <dgm:cxn modelId="{F6B70A9E-2483-4689-A696-FAA71A1D3DF4}" type="presParOf" srcId="{0A484C51-2F72-4330-BB3D-2C4151307A0A}" destId="{41EC469D-7711-4450-A088-F36807C7CE08}" srcOrd="0" destOrd="0" presId="urn:microsoft.com/office/officeart/2005/8/layout/hierarchy1"/>
    <dgm:cxn modelId="{5E5C30A7-153E-4150-9B50-713231DF1670}" type="presParOf" srcId="{41EC469D-7711-4450-A088-F36807C7CE08}" destId="{3C94BD65-CB22-4777-87E1-8256613D2340}" srcOrd="0" destOrd="0" presId="urn:microsoft.com/office/officeart/2005/8/layout/hierarchy1"/>
    <dgm:cxn modelId="{C57308DC-9816-48B8-AA98-FABDCB42F329}" type="presParOf" srcId="{41EC469D-7711-4450-A088-F36807C7CE08}" destId="{BC94890D-C07A-4598-8F55-2F9D23237DB1}" srcOrd="1" destOrd="0" presId="urn:microsoft.com/office/officeart/2005/8/layout/hierarchy1"/>
    <dgm:cxn modelId="{1D97D023-4938-40F6-A1D6-E3C63CD3496C}" type="presParOf" srcId="{0A484C51-2F72-4330-BB3D-2C4151307A0A}" destId="{9471F61A-94C8-46D8-B08B-6ED4F78C5399}" srcOrd="1" destOrd="0" presId="urn:microsoft.com/office/officeart/2005/8/layout/hierarchy1"/>
    <dgm:cxn modelId="{398FE98D-154C-429E-B60B-A76670C69D8B}" type="presParOf" srcId="{9471F61A-94C8-46D8-B08B-6ED4F78C5399}" destId="{AADEAFA6-CEB9-4D0C-BE06-39A0795CF172}" srcOrd="0" destOrd="0" presId="urn:microsoft.com/office/officeart/2005/8/layout/hierarchy1"/>
    <dgm:cxn modelId="{5D2B3CD3-CF64-47F8-B0C4-8806A1815A0F}" type="presParOf" srcId="{9471F61A-94C8-46D8-B08B-6ED4F78C5399}" destId="{CA93D53D-88E3-4CA7-BBFC-2AA789A84AD5}" srcOrd="1" destOrd="0" presId="urn:microsoft.com/office/officeart/2005/8/layout/hierarchy1"/>
    <dgm:cxn modelId="{C90256C4-EB6E-4546-A83D-4F9C6C226C0A}" type="presParOf" srcId="{CA93D53D-88E3-4CA7-BBFC-2AA789A84AD5}" destId="{442FDB7B-281C-43E3-80FF-B1D01D940020}" srcOrd="0" destOrd="0" presId="urn:microsoft.com/office/officeart/2005/8/layout/hierarchy1"/>
    <dgm:cxn modelId="{1EA1222C-084D-4405-9D84-9963281FE006}" type="presParOf" srcId="{442FDB7B-281C-43E3-80FF-B1D01D940020}" destId="{AFAE6B3F-5111-47A7-9487-E0DB4DD82306}" srcOrd="0" destOrd="0" presId="urn:microsoft.com/office/officeart/2005/8/layout/hierarchy1"/>
    <dgm:cxn modelId="{23FE95EC-CB38-459F-A365-04A9176C0702}" type="presParOf" srcId="{442FDB7B-281C-43E3-80FF-B1D01D940020}" destId="{6404CE7C-6D51-4708-AD2D-E462A91DB0A0}" srcOrd="1" destOrd="0" presId="urn:microsoft.com/office/officeart/2005/8/layout/hierarchy1"/>
    <dgm:cxn modelId="{643BC49F-4703-4C49-A7C2-F4A143A36E25}" type="presParOf" srcId="{CA93D53D-88E3-4CA7-BBFC-2AA789A84AD5}" destId="{A13E5990-A1C1-461E-90B9-4F16DE96BFC0}" srcOrd="1" destOrd="0" presId="urn:microsoft.com/office/officeart/2005/8/layout/hierarchy1"/>
    <dgm:cxn modelId="{905DD6D3-A3B5-40CC-B505-5CD174EA6A82}" type="presParOf" srcId="{A13E5990-A1C1-461E-90B9-4F16DE96BFC0}" destId="{2DC37882-5B8F-4AC2-BD77-2C2EF9722AAC}" srcOrd="0" destOrd="0" presId="urn:microsoft.com/office/officeart/2005/8/layout/hierarchy1"/>
    <dgm:cxn modelId="{D40F0D03-6AA8-4A68-80CD-2DCE52D34A78}" type="presParOf" srcId="{A13E5990-A1C1-461E-90B9-4F16DE96BFC0}" destId="{83E618AF-ACAF-405A-80BE-CF5A286CBE3F}" srcOrd="1" destOrd="0" presId="urn:microsoft.com/office/officeart/2005/8/layout/hierarchy1"/>
    <dgm:cxn modelId="{FD540C78-B208-4B92-8DBE-03DDCE88A03A}" type="presParOf" srcId="{83E618AF-ACAF-405A-80BE-CF5A286CBE3F}" destId="{3968EE63-3C17-48AD-81B1-A8BAE981FE50}" srcOrd="0" destOrd="0" presId="urn:microsoft.com/office/officeart/2005/8/layout/hierarchy1"/>
    <dgm:cxn modelId="{A77E4B6B-BB17-40BD-8760-2F7E3CCAE874}" type="presParOf" srcId="{3968EE63-3C17-48AD-81B1-A8BAE981FE50}" destId="{D0B7DC8E-2D85-4768-80FF-95D486E7E8C0}" srcOrd="0" destOrd="0" presId="urn:microsoft.com/office/officeart/2005/8/layout/hierarchy1"/>
    <dgm:cxn modelId="{AD5B7DA8-CFA6-4DA3-AFA6-7203CA80EF18}" type="presParOf" srcId="{3968EE63-3C17-48AD-81B1-A8BAE981FE50}" destId="{48F18C5F-B390-4B38-A73C-3DE87D1D6DE8}" srcOrd="1" destOrd="0" presId="urn:microsoft.com/office/officeart/2005/8/layout/hierarchy1"/>
    <dgm:cxn modelId="{23E9F170-AFC4-47EA-A152-7309AEBCAFF6}" type="presParOf" srcId="{83E618AF-ACAF-405A-80BE-CF5A286CBE3F}" destId="{16FAD6C3-87C6-4F90-8253-3D25F03FB0B9}" srcOrd="1" destOrd="0" presId="urn:microsoft.com/office/officeart/2005/8/layout/hierarchy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6918AC-C19A-47A7-9358-EA4816ED15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E648E84-B65B-4B10-AAF1-F1AF61A5AD29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PMA</a:t>
          </a:r>
          <a:endParaRPr lang="en-GB" dirty="0">
            <a:solidFill>
              <a:schemeClr val="tx1"/>
            </a:solidFill>
          </a:endParaRPr>
        </a:p>
      </dgm:t>
    </dgm:pt>
    <dgm:pt modelId="{B80E201B-C4C7-4A88-8858-55E3B0920044}" type="parTrans" cxnId="{C70DB25C-55D7-412B-AC54-0250654E49D9}">
      <dgm:prSet/>
      <dgm:spPr/>
      <dgm:t>
        <a:bodyPr/>
        <a:lstStyle/>
        <a:p>
          <a:endParaRPr lang="en-GB"/>
        </a:p>
      </dgm:t>
    </dgm:pt>
    <dgm:pt modelId="{8C65DB57-1363-4E8B-9889-075482471EAA}" type="sibTrans" cxnId="{C70DB25C-55D7-412B-AC54-0250654E49D9}">
      <dgm:prSet/>
      <dgm:spPr/>
      <dgm:t>
        <a:bodyPr/>
        <a:lstStyle/>
        <a:p>
          <a:endParaRPr lang="en-GB"/>
        </a:p>
      </dgm:t>
    </dgm:pt>
    <dgm:pt modelId="{B3A7967F-DABB-4460-8FDD-CC30D29A5C18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CA</a:t>
          </a:r>
          <a:endParaRPr lang="en-GB" dirty="0">
            <a:solidFill>
              <a:schemeClr val="tx1"/>
            </a:solidFill>
          </a:endParaRPr>
        </a:p>
      </dgm:t>
    </dgm:pt>
    <dgm:pt modelId="{3F10B63E-9080-49E3-8939-A7F284713C02}" type="parTrans" cxnId="{3CA96490-804D-4920-AABF-CC8DFBDFBB36}">
      <dgm:prSet/>
      <dgm:spPr/>
      <dgm:t>
        <a:bodyPr/>
        <a:lstStyle/>
        <a:p>
          <a:endParaRPr lang="en-GB"/>
        </a:p>
      </dgm:t>
    </dgm:pt>
    <dgm:pt modelId="{814225DE-6585-4C97-B5AF-6AC4B50F437C}" type="sibTrans" cxnId="{3CA96490-804D-4920-AABF-CC8DFBDFBB36}">
      <dgm:prSet/>
      <dgm:spPr/>
      <dgm:t>
        <a:bodyPr/>
        <a:lstStyle/>
        <a:p>
          <a:endParaRPr lang="en-GB"/>
        </a:p>
      </dgm:t>
    </dgm:pt>
    <dgm:pt modelId="{7E6C97C7-09D7-417B-A510-340BEA121577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RA</a:t>
          </a:r>
          <a:endParaRPr lang="en-GB" dirty="0">
            <a:solidFill>
              <a:schemeClr val="tx1"/>
            </a:solidFill>
          </a:endParaRPr>
        </a:p>
      </dgm:t>
    </dgm:pt>
    <dgm:pt modelId="{AE016638-B0DE-4C3B-9C01-24C396BBC50D}" type="parTrans" cxnId="{068AC45B-6678-4538-AAD1-4D80B863C956}">
      <dgm:prSet/>
      <dgm:spPr/>
      <dgm:t>
        <a:bodyPr/>
        <a:lstStyle/>
        <a:p>
          <a:endParaRPr lang="en-GB"/>
        </a:p>
      </dgm:t>
    </dgm:pt>
    <dgm:pt modelId="{F124B4BB-154C-4852-8F05-F5DF9FD0DD75}" type="sibTrans" cxnId="{068AC45B-6678-4538-AAD1-4D80B863C956}">
      <dgm:prSet/>
      <dgm:spPr/>
      <dgm:t>
        <a:bodyPr/>
        <a:lstStyle/>
        <a:p>
          <a:endParaRPr lang="en-GB"/>
        </a:p>
      </dgm:t>
    </dgm:pt>
    <dgm:pt modelId="{4CE125D8-39DD-47BD-9497-146AA5B19EC5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User</a:t>
          </a:r>
          <a:endParaRPr lang="en-GB" dirty="0">
            <a:solidFill>
              <a:schemeClr val="tx1"/>
            </a:solidFill>
          </a:endParaRPr>
        </a:p>
      </dgm:t>
    </dgm:pt>
    <dgm:pt modelId="{FF5D938F-7ACF-4DC0-9604-71CD6E92C93F}" type="parTrans" cxnId="{1030BFDA-1B30-45BE-9249-BD2409E573BF}">
      <dgm:prSet/>
      <dgm:spPr/>
      <dgm:t>
        <a:bodyPr/>
        <a:lstStyle/>
        <a:p>
          <a:endParaRPr lang="en-GB"/>
        </a:p>
      </dgm:t>
    </dgm:pt>
    <dgm:pt modelId="{63065E97-F037-421E-A1B1-978E809EDE40}" type="sibTrans" cxnId="{1030BFDA-1B30-45BE-9249-BD2409E573BF}">
      <dgm:prSet/>
      <dgm:spPr/>
    </dgm:pt>
    <dgm:pt modelId="{34BB6195-2FB7-45D0-B009-FF859F64BF0A}" type="pres">
      <dgm:prSet presAssocID="{016918AC-C19A-47A7-9358-EA4816ED15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7F3F456-A9B2-4954-9CAE-FFDCB073AC86}" type="pres">
      <dgm:prSet presAssocID="{DE648E84-B65B-4B10-AAF1-F1AF61A5AD29}" presName="root1" presStyleCnt="0"/>
      <dgm:spPr/>
    </dgm:pt>
    <dgm:pt modelId="{F8036D48-CEC9-4020-A7E5-FA2419E5CBC9}" type="pres">
      <dgm:prSet presAssocID="{DE648E84-B65B-4B10-AAF1-F1AF61A5AD2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8F42876-C218-4F10-BB7C-547D8CC0216A}" type="pres">
      <dgm:prSet presAssocID="{DE648E84-B65B-4B10-AAF1-F1AF61A5AD29}" presName="level2hierChild" presStyleCnt="0"/>
      <dgm:spPr/>
    </dgm:pt>
    <dgm:pt modelId="{78D993A7-E0DB-453D-9A85-60A5AA406756}" type="pres">
      <dgm:prSet presAssocID="{3F10B63E-9080-49E3-8939-A7F284713C02}" presName="conn2-1" presStyleLbl="parChTrans1D2" presStyleIdx="0" presStyleCnt="1"/>
      <dgm:spPr/>
      <dgm:t>
        <a:bodyPr/>
        <a:lstStyle/>
        <a:p>
          <a:endParaRPr lang="en-GB"/>
        </a:p>
      </dgm:t>
    </dgm:pt>
    <dgm:pt modelId="{1969DB05-DD92-4610-A7F3-19CE63DF5833}" type="pres">
      <dgm:prSet presAssocID="{3F10B63E-9080-49E3-8939-A7F284713C02}" presName="connTx" presStyleLbl="parChTrans1D2" presStyleIdx="0" presStyleCnt="1"/>
      <dgm:spPr/>
      <dgm:t>
        <a:bodyPr/>
        <a:lstStyle/>
        <a:p>
          <a:endParaRPr lang="en-GB"/>
        </a:p>
      </dgm:t>
    </dgm:pt>
    <dgm:pt modelId="{3A9DB4FA-6982-494A-9B7E-A63939843ECD}" type="pres">
      <dgm:prSet presAssocID="{B3A7967F-DABB-4460-8FDD-CC30D29A5C18}" presName="root2" presStyleCnt="0"/>
      <dgm:spPr/>
    </dgm:pt>
    <dgm:pt modelId="{4871142C-6F92-4713-A967-CB942EBD9C7C}" type="pres">
      <dgm:prSet presAssocID="{B3A7967F-DABB-4460-8FDD-CC30D29A5C18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4BE5B5-BF2E-464A-BE7C-1BD1EA8D7BBE}" type="pres">
      <dgm:prSet presAssocID="{B3A7967F-DABB-4460-8FDD-CC30D29A5C18}" presName="level3hierChild" presStyleCnt="0"/>
      <dgm:spPr/>
    </dgm:pt>
    <dgm:pt modelId="{7DA689DF-D80C-46E3-A50F-04B5F78F2FA7}" type="pres">
      <dgm:prSet presAssocID="{AE016638-B0DE-4C3B-9C01-24C396BBC50D}" presName="conn2-1" presStyleLbl="parChTrans1D3" presStyleIdx="0" presStyleCnt="1"/>
      <dgm:spPr/>
      <dgm:t>
        <a:bodyPr/>
        <a:lstStyle/>
        <a:p>
          <a:endParaRPr lang="en-GB"/>
        </a:p>
      </dgm:t>
    </dgm:pt>
    <dgm:pt modelId="{3594F4E0-6E33-4C31-8CD6-B91F736ED819}" type="pres">
      <dgm:prSet presAssocID="{AE016638-B0DE-4C3B-9C01-24C396BBC50D}" presName="connTx" presStyleLbl="parChTrans1D3" presStyleIdx="0" presStyleCnt="1"/>
      <dgm:spPr/>
      <dgm:t>
        <a:bodyPr/>
        <a:lstStyle/>
        <a:p>
          <a:endParaRPr lang="en-GB"/>
        </a:p>
      </dgm:t>
    </dgm:pt>
    <dgm:pt modelId="{6F7F2747-8D8D-4294-99FF-2A00F12B899C}" type="pres">
      <dgm:prSet presAssocID="{7E6C97C7-09D7-417B-A510-340BEA121577}" presName="root2" presStyleCnt="0"/>
      <dgm:spPr/>
    </dgm:pt>
    <dgm:pt modelId="{1B6F239D-F2E5-437B-A1C7-82FD4E7F711B}" type="pres">
      <dgm:prSet presAssocID="{7E6C97C7-09D7-417B-A510-340BEA121577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C4DD05-CCCC-47D8-BFE3-1A607C273CDE}" type="pres">
      <dgm:prSet presAssocID="{7E6C97C7-09D7-417B-A510-340BEA121577}" presName="level3hierChild" presStyleCnt="0"/>
      <dgm:spPr/>
    </dgm:pt>
    <dgm:pt modelId="{8AC246C7-3189-445E-8969-9381C7339BAA}" type="pres">
      <dgm:prSet presAssocID="{FF5D938F-7ACF-4DC0-9604-71CD6E92C93F}" presName="conn2-1" presStyleLbl="parChTrans1D4" presStyleIdx="0" presStyleCnt="1"/>
      <dgm:spPr/>
      <dgm:t>
        <a:bodyPr/>
        <a:lstStyle/>
        <a:p>
          <a:endParaRPr lang="en-GB"/>
        </a:p>
      </dgm:t>
    </dgm:pt>
    <dgm:pt modelId="{F5E3BEAB-C2E6-4149-8E1E-A09CC47D5F9A}" type="pres">
      <dgm:prSet presAssocID="{FF5D938F-7ACF-4DC0-9604-71CD6E92C93F}" presName="connTx" presStyleLbl="parChTrans1D4" presStyleIdx="0" presStyleCnt="1"/>
      <dgm:spPr/>
      <dgm:t>
        <a:bodyPr/>
        <a:lstStyle/>
        <a:p>
          <a:endParaRPr lang="en-GB"/>
        </a:p>
      </dgm:t>
    </dgm:pt>
    <dgm:pt modelId="{0FEB1D9B-933A-40BB-BC77-F29AF74DEA93}" type="pres">
      <dgm:prSet presAssocID="{4CE125D8-39DD-47BD-9497-146AA5B19EC5}" presName="root2" presStyleCnt="0"/>
      <dgm:spPr/>
    </dgm:pt>
    <dgm:pt modelId="{A831FE6D-B2F1-4185-A7EE-ADAFBDA91431}" type="pres">
      <dgm:prSet presAssocID="{4CE125D8-39DD-47BD-9497-146AA5B19EC5}" presName="LevelTwoTextNode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0BC5D5-7DA7-4532-962D-0E4D2CF2CCBA}" type="pres">
      <dgm:prSet presAssocID="{4CE125D8-39DD-47BD-9497-146AA5B19EC5}" presName="level3hierChild" presStyleCnt="0"/>
      <dgm:spPr/>
    </dgm:pt>
  </dgm:ptLst>
  <dgm:cxnLst>
    <dgm:cxn modelId="{C70DB25C-55D7-412B-AC54-0250654E49D9}" srcId="{016918AC-C19A-47A7-9358-EA4816ED15D2}" destId="{DE648E84-B65B-4B10-AAF1-F1AF61A5AD29}" srcOrd="0" destOrd="0" parTransId="{B80E201B-C4C7-4A88-8858-55E3B0920044}" sibTransId="{8C65DB57-1363-4E8B-9889-075482471EAA}"/>
    <dgm:cxn modelId="{D2EB0737-8BF8-4E50-84CA-9C6C1434E5B3}" type="presOf" srcId="{B3A7967F-DABB-4460-8FDD-CC30D29A5C18}" destId="{4871142C-6F92-4713-A967-CB942EBD9C7C}" srcOrd="0" destOrd="0" presId="urn:microsoft.com/office/officeart/2005/8/layout/hierarchy2"/>
    <dgm:cxn modelId="{D54F3C47-4695-41A8-8F1B-628199241C6A}" type="presOf" srcId="{FF5D938F-7ACF-4DC0-9604-71CD6E92C93F}" destId="{F5E3BEAB-C2E6-4149-8E1E-A09CC47D5F9A}" srcOrd="1" destOrd="0" presId="urn:microsoft.com/office/officeart/2005/8/layout/hierarchy2"/>
    <dgm:cxn modelId="{1030BFDA-1B30-45BE-9249-BD2409E573BF}" srcId="{7E6C97C7-09D7-417B-A510-340BEA121577}" destId="{4CE125D8-39DD-47BD-9497-146AA5B19EC5}" srcOrd="0" destOrd="0" parTransId="{FF5D938F-7ACF-4DC0-9604-71CD6E92C93F}" sibTransId="{63065E97-F037-421E-A1B1-978E809EDE40}"/>
    <dgm:cxn modelId="{F8D75512-08CF-43B9-8262-8AC0A3E107FC}" type="presOf" srcId="{7E6C97C7-09D7-417B-A510-340BEA121577}" destId="{1B6F239D-F2E5-437B-A1C7-82FD4E7F711B}" srcOrd="0" destOrd="0" presId="urn:microsoft.com/office/officeart/2005/8/layout/hierarchy2"/>
    <dgm:cxn modelId="{AB9ED5D9-E24B-48BC-AD3F-78664C7A2BFB}" type="presOf" srcId="{4CE125D8-39DD-47BD-9497-146AA5B19EC5}" destId="{A831FE6D-B2F1-4185-A7EE-ADAFBDA91431}" srcOrd="0" destOrd="0" presId="urn:microsoft.com/office/officeart/2005/8/layout/hierarchy2"/>
    <dgm:cxn modelId="{839A7FC2-9376-40F1-AF19-87EBAAE57937}" type="presOf" srcId="{3F10B63E-9080-49E3-8939-A7F284713C02}" destId="{78D993A7-E0DB-453D-9A85-60A5AA406756}" srcOrd="0" destOrd="0" presId="urn:microsoft.com/office/officeart/2005/8/layout/hierarchy2"/>
    <dgm:cxn modelId="{17FAC878-77C8-41A6-B4D9-BCB368D8D417}" type="presOf" srcId="{AE016638-B0DE-4C3B-9C01-24C396BBC50D}" destId="{7DA689DF-D80C-46E3-A50F-04B5F78F2FA7}" srcOrd="0" destOrd="0" presId="urn:microsoft.com/office/officeart/2005/8/layout/hierarchy2"/>
    <dgm:cxn modelId="{3CA96490-804D-4920-AABF-CC8DFBDFBB36}" srcId="{DE648E84-B65B-4B10-AAF1-F1AF61A5AD29}" destId="{B3A7967F-DABB-4460-8FDD-CC30D29A5C18}" srcOrd="0" destOrd="0" parTransId="{3F10B63E-9080-49E3-8939-A7F284713C02}" sibTransId="{814225DE-6585-4C97-B5AF-6AC4B50F437C}"/>
    <dgm:cxn modelId="{5F24B5B9-3087-4729-93A4-FF3CF5E433DB}" type="presOf" srcId="{FF5D938F-7ACF-4DC0-9604-71CD6E92C93F}" destId="{8AC246C7-3189-445E-8969-9381C7339BAA}" srcOrd="0" destOrd="0" presId="urn:microsoft.com/office/officeart/2005/8/layout/hierarchy2"/>
    <dgm:cxn modelId="{3ED1F19E-42A1-4C54-92A8-F7637BBE6E4B}" type="presOf" srcId="{016918AC-C19A-47A7-9358-EA4816ED15D2}" destId="{34BB6195-2FB7-45D0-B009-FF859F64BF0A}" srcOrd="0" destOrd="0" presId="urn:microsoft.com/office/officeart/2005/8/layout/hierarchy2"/>
    <dgm:cxn modelId="{424D52A6-F953-4D8D-ADA3-103A352451FD}" type="presOf" srcId="{AE016638-B0DE-4C3B-9C01-24C396BBC50D}" destId="{3594F4E0-6E33-4C31-8CD6-B91F736ED819}" srcOrd="1" destOrd="0" presId="urn:microsoft.com/office/officeart/2005/8/layout/hierarchy2"/>
    <dgm:cxn modelId="{AD1D827A-1EFF-43B8-8CBF-7325D909FCBB}" type="presOf" srcId="{3F10B63E-9080-49E3-8939-A7F284713C02}" destId="{1969DB05-DD92-4610-A7F3-19CE63DF5833}" srcOrd="1" destOrd="0" presId="urn:microsoft.com/office/officeart/2005/8/layout/hierarchy2"/>
    <dgm:cxn modelId="{068AC45B-6678-4538-AAD1-4D80B863C956}" srcId="{B3A7967F-DABB-4460-8FDD-CC30D29A5C18}" destId="{7E6C97C7-09D7-417B-A510-340BEA121577}" srcOrd="0" destOrd="0" parTransId="{AE016638-B0DE-4C3B-9C01-24C396BBC50D}" sibTransId="{F124B4BB-154C-4852-8F05-F5DF9FD0DD75}"/>
    <dgm:cxn modelId="{49B41775-1A9F-4085-9A78-19DAD2C945C0}" type="presOf" srcId="{DE648E84-B65B-4B10-AAF1-F1AF61A5AD29}" destId="{F8036D48-CEC9-4020-A7E5-FA2419E5CBC9}" srcOrd="0" destOrd="0" presId="urn:microsoft.com/office/officeart/2005/8/layout/hierarchy2"/>
    <dgm:cxn modelId="{14E3EC39-6579-4ED7-A66C-D6E923A1770C}" type="presParOf" srcId="{34BB6195-2FB7-45D0-B009-FF859F64BF0A}" destId="{77F3F456-A9B2-4954-9CAE-FFDCB073AC86}" srcOrd="0" destOrd="0" presId="urn:microsoft.com/office/officeart/2005/8/layout/hierarchy2"/>
    <dgm:cxn modelId="{5D3C6AF2-94B1-403C-8D9F-50985674617D}" type="presParOf" srcId="{77F3F456-A9B2-4954-9CAE-FFDCB073AC86}" destId="{F8036D48-CEC9-4020-A7E5-FA2419E5CBC9}" srcOrd="0" destOrd="0" presId="urn:microsoft.com/office/officeart/2005/8/layout/hierarchy2"/>
    <dgm:cxn modelId="{5FE8D68F-7FBD-4C6E-A4CD-D266C0C468C3}" type="presParOf" srcId="{77F3F456-A9B2-4954-9CAE-FFDCB073AC86}" destId="{98F42876-C218-4F10-BB7C-547D8CC0216A}" srcOrd="1" destOrd="0" presId="urn:microsoft.com/office/officeart/2005/8/layout/hierarchy2"/>
    <dgm:cxn modelId="{A443A02A-2E61-45A1-875C-3C9800091CB5}" type="presParOf" srcId="{98F42876-C218-4F10-BB7C-547D8CC0216A}" destId="{78D993A7-E0DB-453D-9A85-60A5AA406756}" srcOrd="0" destOrd="0" presId="urn:microsoft.com/office/officeart/2005/8/layout/hierarchy2"/>
    <dgm:cxn modelId="{90B8AFBF-85EB-468B-89F7-D978D643EE30}" type="presParOf" srcId="{78D993A7-E0DB-453D-9A85-60A5AA406756}" destId="{1969DB05-DD92-4610-A7F3-19CE63DF5833}" srcOrd="0" destOrd="0" presId="urn:microsoft.com/office/officeart/2005/8/layout/hierarchy2"/>
    <dgm:cxn modelId="{D3135156-9B66-4134-ACAD-49C6EB408322}" type="presParOf" srcId="{98F42876-C218-4F10-BB7C-547D8CC0216A}" destId="{3A9DB4FA-6982-494A-9B7E-A63939843ECD}" srcOrd="1" destOrd="0" presId="urn:microsoft.com/office/officeart/2005/8/layout/hierarchy2"/>
    <dgm:cxn modelId="{C8FDD12B-F61E-41CF-966D-9A5AFD69D910}" type="presParOf" srcId="{3A9DB4FA-6982-494A-9B7E-A63939843ECD}" destId="{4871142C-6F92-4713-A967-CB942EBD9C7C}" srcOrd="0" destOrd="0" presId="urn:microsoft.com/office/officeart/2005/8/layout/hierarchy2"/>
    <dgm:cxn modelId="{F2FEE0D3-C572-4E40-BAEC-E329FD93176A}" type="presParOf" srcId="{3A9DB4FA-6982-494A-9B7E-A63939843ECD}" destId="{594BE5B5-BF2E-464A-BE7C-1BD1EA8D7BBE}" srcOrd="1" destOrd="0" presId="urn:microsoft.com/office/officeart/2005/8/layout/hierarchy2"/>
    <dgm:cxn modelId="{69AA321A-01B5-4D14-A368-47EC5CA4C5D2}" type="presParOf" srcId="{594BE5B5-BF2E-464A-BE7C-1BD1EA8D7BBE}" destId="{7DA689DF-D80C-46E3-A50F-04B5F78F2FA7}" srcOrd="0" destOrd="0" presId="urn:microsoft.com/office/officeart/2005/8/layout/hierarchy2"/>
    <dgm:cxn modelId="{C3A79BD7-614C-47A0-AE41-B8921E840145}" type="presParOf" srcId="{7DA689DF-D80C-46E3-A50F-04B5F78F2FA7}" destId="{3594F4E0-6E33-4C31-8CD6-B91F736ED819}" srcOrd="0" destOrd="0" presId="urn:microsoft.com/office/officeart/2005/8/layout/hierarchy2"/>
    <dgm:cxn modelId="{5E2223FF-D47B-4569-A66B-DB203A32A5EF}" type="presParOf" srcId="{594BE5B5-BF2E-464A-BE7C-1BD1EA8D7BBE}" destId="{6F7F2747-8D8D-4294-99FF-2A00F12B899C}" srcOrd="1" destOrd="0" presId="urn:microsoft.com/office/officeart/2005/8/layout/hierarchy2"/>
    <dgm:cxn modelId="{671B07E1-76E4-4990-B645-6CBE232537AF}" type="presParOf" srcId="{6F7F2747-8D8D-4294-99FF-2A00F12B899C}" destId="{1B6F239D-F2E5-437B-A1C7-82FD4E7F711B}" srcOrd="0" destOrd="0" presId="urn:microsoft.com/office/officeart/2005/8/layout/hierarchy2"/>
    <dgm:cxn modelId="{F10DA116-635A-43ED-91E0-3381BB75ACCE}" type="presParOf" srcId="{6F7F2747-8D8D-4294-99FF-2A00F12B899C}" destId="{89C4DD05-CCCC-47D8-BFE3-1A607C273CDE}" srcOrd="1" destOrd="0" presId="urn:microsoft.com/office/officeart/2005/8/layout/hierarchy2"/>
    <dgm:cxn modelId="{FD559BC8-4585-4C68-B2B4-FA852666D873}" type="presParOf" srcId="{89C4DD05-CCCC-47D8-BFE3-1A607C273CDE}" destId="{8AC246C7-3189-445E-8969-9381C7339BAA}" srcOrd="0" destOrd="0" presId="urn:microsoft.com/office/officeart/2005/8/layout/hierarchy2"/>
    <dgm:cxn modelId="{03671D1A-0590-4355-86BE-1A5C18836DCB}" type="presParOf" srcId="{8AC246C7-3189-445E-8969-9381C7339BAA}" destId="{F5E3BEAB-C2E6-4149-8E1E-A09CC47D5F9A}" srcOrd="0" destOrd="0" presId="urn:microsoft.com/office/officeart/2005/8/layout/hierarchy2"/>
    <dgm:cxn modelId="{031CA9AB-6A22-4D83-AE07-2D34659A3199}" type="presParOf" srcId="{89C4DD05-CCCC-47D8-BFE3-1A607C273CDE}" destId="{0FEB1D9B-933A-40BB-BC77-F29AF74DEA93}" srcOrd="1" destOrd="0" presId="urn:microsoft.com/office/officeart/2005/8/layout/hierarchy2"/>
    <dgm:cxn modelId="{A133A39A-8FBD-439E-9B3B-626256136947}" type="presParOf" srcId="{0FEB1D9B-933A-40BB-BC77-F29AF74DEA93}" destId="{A831FE6D-B2F1-4185-A7EE-ADAFBDA91431}" srcOrd="0" destOrd="0" presId="urn:microsoft.com/office/officeart/2005/8/layout/hierarchy2"/>
    <dgm:cxn modelId="{A766245D-914A-493D-B758-10810C4AC1B5}" type="presParOf" srcId="{0FEB1D9B-933A-40BB-BC77-F29AF74DEA93}" destId="{500BC5D5-7DA7-4532-962D-0E4D2CF2CCBA}" srcOrd="1" destOrd="0" presId="urn:microsoft.com/office/officeart/2005/8/layout/hierarchy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16918AC-C19A-47A7-9358-EA4816ED15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E648E84-B65B-4B10-AAF1-F1AF61A5AD29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PMA</a:t>
          </a:r>
          <a:endParaRPr lang="en-GB" dirty="0">
            <a:solidFill>
              <a:schemeClr val="tx1"/>
            </a:solidFill>
          </a:endParaRPr>
        </a:p>
      </dgm:t>
    </dgm:pt>
    <dgm:pt modelId="{B80E201B-C4C7-4A88-8858-55E3B0920044}" type="parTrans" cxnId="{C70DB25C-55D7-412B-AC54-0250654E49D9}">
      <dgm:prSet/>
      <dgm:spPr/>
      <dgm:t>
        <a:bodyPr/>
        <a:lstStyle/>
        <a:p>
          <a:endParaRPr lang="en-GB"/>
        </a:p>
      </dgm:t>
    </dgm:pt>
    <dgm:pt modelId="{8C65DB57-1363-4E8B-9889-075482471EAA}" type="sibTrans" cxnId="{C70DB25C-55D7-412B-AC54-0250654E49D9}">
      <dgm:prSet/>
      <dgm:spPr/>
      <dgm:t>
        <a:bodyPr/>
        <a:lstStyle/>
        <a:p>
          <a:endParaRPr lang="en-GB"/>
        </a:p>
      </dgm:t>
    </dgm:pt>
    <dgm:pt modelId="{B3A7967F-DABB-4460-8FDD-CC30D29A5C18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CA</a:t>
          </a:r>
          <a:endParaRPr lang="en-GB" dirty="0">
            <a:solidFill>
              <a:schemeClr val="tx1"/>
            </a:solidFill>
          </a:endParaRPr>
        </a:p>
      </dgm:t>
    </dgm:pt>
    <dgm:pt modelId="{3F10B63E-9080-49E3-8939-A7F284713C02}" type="parTrans" cxnId="{3CA96490-804D-4920-AABF-CC8DFBDFBB36}">
      <dgm:prSet/>
      <dgm:spPr/>
      <dgm:t>
        <a:bodyPr/>
        <a:lstStyle/>
        <a:p>
          <a:endParaRPr lang="en-GB"/>
        </a:p>
      </dgm:t>
    </dgm:pt>
    <dgm:pt modelId="{814225DE-6585-4C97-B5AF-6AC4B50F437C}" type="sibTrans" cxnId="{3CA96490-804D-4920-AABF-CC8DFBDFBB36}">
      <dgm:prSet/>
      <dgm:spPr/>
      <dgm:t>
        <a:bodyPr/>
        <a:lstStyle/>
        <a:p>
          <a:endParaRPr lang="en-GB"/>
        </a:p>
      </dgm:t>
    </dgm:pt>
    <dgm:pt modelId="{7E6C97C7-09D7-417B-A510-340BEA121577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RA</a:t>
          </a:r>
          <a:endParaRPr lang="en-GB" dirty="0">
            <a:solidFill>
              <a:schemeClr val="tx1"/>
            </a:solidFill>
          </a:endParaRPr>
        </a:p>
      </dgm:t>
    </dgm:pt>
    <dgm:pt modelId="{AE016638-B0DE-4C3B-9C01-24C396BBC50D}" type="parTrans" cxnId="{068AC45B-6678-4538-AAD1-4D80B863C956}">
      <dgm:prSet/>
      <dgm:spPr/>
      <dgm:t>
        <a:bodyPr/>
        <a:lstStyle/>
        <a:p>
          <a:endParaRPr lang="en-GB"/>
        </a:p>
      </dgm:t>
    </dgm:pt>
    <dgm:pt modelId="{F124B4BB-154C-4852-8F05-F5DF9FD0DD75}" type="sibTrans" cxnId="{068AC45B-6678-4538-AAD1-4D80B863C956}">
      <dgm:prSet/>
      <dgm:spPr/>
      <dgm:t>
        <a:bodyPr/>
        <a:lstStyle/>
        <a:p>
          <a:endParaRPr lang="en-GB"/>
        </a:p>
      </dgm:t>
    </dgm:pt>
    <dgm:pt modelId="{4CE125D8-39DD-47BD-9497-146AA5B19EC5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User</a:t>
          </a:r>
          <a:endParaRPr lang="en-GB" dirty="0">
            <a:solidFill>
              <a:schemeClr val="tx1"/>
            </a:solidFill>
          </a:endParaRPr>
        </a:p>
      </dgm:t>
    </dgm:pt>
    <dgm:pt modelId="{FF5D938F-7ACF-4DC0-9604-71CD6E92C93F}" type="parTrans" cxnId="{1030BFDA-1B30-45BE-9249-BD2409E573BF}">
      <dgm:prSet/>
      <dgm:spPr/>
      <dgm:t>
        <a:bodyPr/>
        <a:lstStyle/>
        <a:p>
          <a:endParaRPr lang="en-GB"/>
        </a:p>
      </dgm:t>
    </dgm:pt>
    <dgm:pt modelId="{63065E97-F037-421E-A1B1-978E809EDE40}" type="sibTrans" cxnId="{1030BFDA-1B30-45BE-9249-BD2409E573BF}">
      <dgm:prSet/>
      <dgm:spPr/>
      <dgm:t>
        <a:bodyPr/>
        <a:lstStyle/>
        <a:p>
          <a:endParaRPr lang="en-GB"/>
        </a:p>
      </dgm:t>
    </dgm:pt>
    <dgm:pt modelId="{34BB6195-2FB7-45D0-B009-FF859F64BF0A}" type="pres">
      <dgm:prSet presAssocID="{016918AC-C19A-47A7-9358-EA4816ED15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7F3F456-A9B2-4954-9CAE-FFDCB073AC86}" type="pres">
      <dgm:prSet presAssocID="{DE648E84-B65B-4B10-AAF1-F1AF61A5AD29}" presName="root1" presStyleCnt="0"/>
      <dgm:spPr/>
    </dgm:pt>
    <dgm:pt modelId="{F8036D48-CEC9-4020-A7E5-FA2419E5CBC9}" type="pres">
      <dgm:prSet presAssocID="{DE648E84-B65B-4B10-AAF1-F1AF61A5AD2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8F42876-C218-4F10-BB7C-547D8CC0216A}" type="pres">
      <dgm:prSet presAssocID="{DE648E84-B65B-4B10-AAF1-F1AF61A5AD29}" presName="level2hierChild" presStyleCnt="0"/>
      <dgm:spPr/>
    </dgm:pt>
    <dgm:pt modelId="{78D993A7-E0DB-453D-9A85-60A5AA406756}" type="pres">
      <dgm:prSet presAssocID="{3F10B63E-9080-49E3-8939-A7F284713C02}" presName="conn2-1" presStyleLbl="parChTrans1D2" presStyleIdx="0" presStyleCnt="1"/>
      <dgm:spPr/>
      <dgm:t>
        <a:bodyPr/>
        <a:lstStyle/>
        <a:p>
          <a:endParaRPr lang="en-GB"/>
        </a:p>
      </dgm:t>
    </dgm:pt>
    <dgm:pt modelId="{1969DB05-DD92-4610-A7F3-19CE63DF5833}" type="pres">
      <dgm:prSet presAssocID="{3F10B63E-9080-49E3-8939-A7F284713C02}" presName="connTx" presStyleLbl="parChTrans1D2" presStyleIdx="0" presStyleCnt="1"/>
      <dgm:spPr/>
      <dgm:t>
        <a:bodyPr/>
        <a:lstStyle/>
        <a:p>
          <a:endParaRPr lang="en-GB"/>
        </a:p>
      </dgm:t>
    </dgm:pt>
    <dgm:pt modelId="{3A9DB4FA-6982-494A-9B7E-A63939843ECD}" type="pres">
      <dgm:prSet presAssocID="{B3A7967F-DABB-4460-8FDD-CC30D29A5C18}" presName="root2" presStyleCnt="0"/>
      <dgm:spPr/>
    </dgm:pt>
    <dgm:pt modelId="{4871142C-6F92-4713-A967-CB942EBD9C7C}" type="pres">
      <dgm:prSet presAssocID="{B3A7967F-DABB-4460-8FDD-CC30D29A5C18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4BE5B5-BF2E-464A-BE7C-1BD1EA8D7BBE}" type="pres">
      <dgm:prSet presAssocID="{B3A7967F-DABB-4460-8FDD-CC30D29A5C18}" presName="level3hierChild" presStyleCnt="0"/>
      <dgm:spPr/>
    </dgm:pt>
    <dgm:pt modelId="{7DA689DF-D80C-46E3-A50F-04B5F78F2FA7}" type="pres">
      <dgm:prSet presAssocID="{AE016638-B0DE-4C3B-9C01-24C396BBC50D}" presName="conn2-1" presStyleLbl="parChTrans1D3" presStyleIdx="0" presStyleCnt="1"/>
      <dgm:spPr/>
      <dgm:t>
        <a:bodyPr/>
        <a:lstStyle/>
        <a:p>
          <a:endParaRPr lang="en-GB"/>
        </a:p>
      </dgm:t>
    </dgm:pt>
    <dgm:pt modelId="{3594F4E0-6E33-4C31-8CD6-B91F736ED819}" type="pres">
      <dgm:prSet presAssocID="{AE016638-B0DE-4C3B-9C01-24C396BBC50D}" presName="connTx" presStyleLbl="parChTrans1D3" presStyleIdx="0" presStyleCnt="1"/>
      <dgm:spPr/>
      <dgm:t>
        <a:bodyPr/>
        <a:lstStyle/>
        <a:p>
          <a:endParaRPr lang="en-GB"/>
        </a:p>
      </dgm:t>
    </dgm:pt>
    <dgm:pt modelId="{6F7F2747-8D8D-4294-99FF-2A00F12B899C}" type="pres">
      <dgm:prSet presAssocID="{7E6C97C7-09D7-417B-A510-340BEA121577}" presName="root2" presStyleCnt="0"/>
      <dgm:spPr/>
    </dgm:pt>
    <dgm:pt modelId="{1B6F239D-F2E5-437B-A1C7-82FD4E7F711B}" type="pres">
      <dgm:prSet presAssocID="{7E6C97C7-09D7-417B-A510-340BEA121577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C4DD05-CCCC-47D8-BFE3-1A607C273CDE}" type="pres">
      <dgm:prSet presAssocID="{7E6C97C7-09D7-417B-A510-340BEA121577}" presName="level3hierChild" presStyleCnt="0"/>
      <dgm:spPr/>
    </dgm:pt>
    <dgm:pt modelId="{8AC246C7-3189-445E-8969-9381C7339BAA}" type="pres">
      <dgm:prSet presAssocID="{FF5D938F-7ACF-4DC0-9604-71CD6E92C93F}" presName="conn2-1" presStyleLbl="parChTrans1D4" presStyleIdx="0" presStyleCnt="1"/>
      <dgm:spPr/>
      <dgm:t>
        <a:bodyPr/>
        <a:lstStyle/>
        <a:p>
          <a:endParaRPr lang="en-GB"/>
        </a:p>
      </dgm:t>
    </dgm:pt>
    <dgm:pt modelId="{F5E3BEAB-C2E6-4149-8E1E-A09CC47D5F9A}" type="pres">
      <dgm:prSet presAssocID="{FF5D938F-7ACF-4DC0-9604-71CD6E92C93F}" presName="connTx" presStyleLbl="parChTrans1D4" presStyleIdx="0" presStyleCnt="1"/>
      <dgm:spPr/>
      <dgm:t>
        <a:bodyPr/>
        <a:lstStyle/>
        <a:p>
          <a:endParaRPr lang="en-GB"/>
        </a:p>
      </dgm:t>
    </dgm:pt>
    <dgm:pt modelId="{0FEB1D9B-933A-40BB-BC77-F29AF74DEA93}" type="pres">
      <dgm:prSet presAssocID="{4CE125D8-39DD-47BD-9497-146AA5B19EC5}" presName="root2" presStyleCnt="0"/>
      <dgm:spPr/>
    </dgm:pt>
    <dgm:pt modelId="{A831FE6D-B2F1-4185-A7EE-ADAFBDA91431}" type="pres">
      <dgm:prSet presAssocID="{4CE125D8-39DD-47BD-9497-146AA5B19EC5}" presName="LevelTwoTextNode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0BC5D5-7DA7-4532-962D-0E4D2CF2CCBA}" type="pres">
      <dgm:prSet presAssocID="{4CE125D8-39DD-47BD-9497-146AA5B19EC5}" presName="level3hierChild" presStyleCnt="0"/>
      <dgm:spPr/>
    </dgm:pt>
  </dgm:ptLst>
  <dgm:cxnLst>
    <dgm:cxn modelId="{C70DB25C-55D7-412B-AC54-0250654E49D9}" srcId="{016918AC-C19A-47A7-9358-EA4816ED15D2}" destId="{DE648E84-B65B-4B10-AAF1-F1AF61A5AD29}" srcOrd="0" destOrd="0" parTransId="{B80E201B-C4C7-4A88-8858-55E3B0920044}" sibTransId="{8C65DB57-1363-4E8B-9889-075482471EAA}"/>
    <dgm:cxn modelId="{65E18498-E264-4A69-A9FF-C351EFCA6607}" type="presOf" srcId="{AE016638-B0DE-4C3B-9C01-24C396BBC50D}" destId="{3594F4E0-6E33-4C31-8CD6-B91F736ED819}" srcOrd="1" destOrd="0" presId="urn:microsoft.com/office/officeart/2005/8/layout/hierarchy2"/>
    <dgm:cxn modelId="{1030BFDA-1B30-45BE-9249-BD2409E573BF}" srcId="{7E6C97C7-09D7-417B-A510-340BEA121577}" destId="{4CE125D8-39DD-47BD-9497-146AA5B19EC5}" srcOrd="0" destOrd="0" parTransId="{FF5D938F-7ACF-4DC0-9604-71CD6E92C93F}" sibTransId="{63065E97-F037-421E-A1B1-978E809EDE40}"/>
    <dgm:cxn modelId="{8520444D-4E31-4B05-BFB1-49BC3FF168CB}" type="presOf" srcId="{3F10B63E-9080-49E3-8939-A7F284713C02}" destId="{1969DB05-DD92-4610-A7F3-19CE63DF5833}" srcOrd="1" destOrd="0" presId="urn:microsoft.com/office/officeart/2005/8/layout/hierarchy2"/>
    <dgm:cxn modelId="{02BAC66E-CF94-4DA8-9FD5-91B28213729F}" type="presOf" srcId="{FF5D938F-7ACF-4DC0-9604-71CD6E92C93F}" destId="{F5E3BEAB-C2E6-4149-8E1E-A09CC47D5F9A}" srcOrd="1" destOrd="0" presId="urn:microsoft.com/office/officeart/2005/8/layout/hierarchy2"/>
    <dgm:cxn modelId="{E8A13869-1BF2-4AFE-80BB-CC1D55FE25DB}" type="presOf" srcId="{FF5D938F-7ACF-4DC0-9604-71CD6E92C93F}" destId="{8AC246C7-3189-445E-8969-9381C7339BAA}" srcOrd="0" destOrd="0" presId="urn:microsoft.com/office/officeart/2005/8/layout/hierarchy2"/>
    <dgm:cxn modelId="{CBA66C54-2E18-4925-BCE9-6FA39EC6A63B}" type="presOf" srcId="{DE648E84-B65B-4B10-AAF1-F1AF61A5AD29}" destId="{F8036D48-CEC9-4020-A7E5-FA2419E5CBC9}" srcOrd="0" destOrd="0" presId="urn:microsoft.com/office/officeart/2005/8/layout/hierarchy2"/>
    <dgm:cxn modelId="{3CA96490-804D-4920-AABF-CC8DFBDFBB36}" srcId="{DE648E84-B65B-4B10-AAF1-F1AF61A5AD29}" destId="{B3A7967F-DABB-4460-8FDD-CC30D29A5C18}" srcOrd="0" destOrd="0" parTransId="{3F10B63E-9080-49E3-8939-A7F284713C02}" sibTransId="{814225DE-6585-4C97-B5AF-6AC4B50F437C}"/>
    <dgm:cxn modelId="{659DDAA5-D617-48AE-BDB6-7A461BC96904}" type="presOf" srcId="{4CE125D8-39DD-47BD-9497-146AA5B19EC5}" destId="{A831FE6D-B2F1-4185-A7EE-ADAFBDA91431}" srcOrd="0" destOrd="0" presId="urn:microsoft.com/office/officeart/2005/8/layout/hierarchy2"/>
    <dgm:cxn modelId="{CE6EA520-C42B-4F63-87BB-1E6AE39326FB}" type="presOf" srcId="{AE016638-B0DE-4C3B-9C01-24C396BBC50D}" destId="{7DA689DF-D80C-46E3-A50F-04B5F78F2FA7}" srcOrd="0" destOrd="0" presId="urn:microsoft.com/office/officeart/2005/8/layout/hierarchy2"/>
    <dgm:cxn modelId="{74C46923-B565-4158-BB1C-9939C2E0444A}" type="presOf" srcId="{016918AC-C19A-47A7-9358-EA4816ED15D2}" destId="{34BB6195-2FB7-45D0-B009-FF859F64BF0A}" srcOrd="0" destOrd="0" presId="urn:microsoft.com/office/officeart/2005/8/layout/hierarchy2"/>
    <dgm:cxn modelId="{72AA196E-B130-4493-968F-C8E289B1A3BA}" type="presOf" srcId="{B3A7967F-DABB-4460-8FDD-CC30D29A5C18}" destId="{4871142C-6F92-4713-A967-CB942EBD9C7C}" srcOrd="0" destOrd="0" presId="urn:microsoft.com/office/officeart/2005/8/layout/hierarchy2"/>
    <dgm:cxn modelId="{EBFCC9BB-3EF7-4B08-82A6-36786DE218F7}" type="presOf" srcId="{3F10B63E-9080-49E3-8939-A7F284713C02}" destId="{78D993A7-E0DB-453D-9A85-60A5AA406756}" srcOrd="0" destOrd="0" presId="urn:microsoft.com/office/officeart/2005/8/layout/hierarchy2"/>
    <dgm:cxn modelId="{068AC45B-6678-4538-AAD1-4D80B863C956}" srcId="{B3A7967F-DABB-4460-8FDD-CC30D29A5C18}" destId="{7E6C97C7-09D7-417B-A510-340BEA121577}" srcOrd="0" destOrd="0" parTransId="{AE016638-B0DE-4C3B-9C01-24C396BBC50D}" sibTransId="{F124B4BB-154C-4852-8F05-F5DF9FD0DD75}"/>
    <dgm:cxn modelId="{00FCB627-8184-4A59-8155-74A065734F5B}" type="presOf" srcId="{7E6C97C7-09D7-417B-A510-340BEA121577}" destId="{1B6F239D-F2E5-437B-A1C7-82FD4E7F711B}" srcOrd="0" destOrd="0" presId="urn:microsoft.com/office/officeart/2005/8/layout/hierarchy2"/>
    <dgm:cxn modelId="{7D129A3A-590B-44F4-A234-670EF09BA0D8}" type="presParOf" srcId="{34BB6195-2FB7-45D0-B009-FF859F64BF0A}" destId="{77F3F456-A9B2-4954-9CAE-FFDCB073AC86}" srcOrd="0" destOrd="0" presId="urn:microsoft.com/office/officeart/2005/8/layout/hierarchy2"/>
    <dgm:cxn modelId="{557E0947-6945-4DD9-99F4-9760982DD063}" type="presParOf" srcId="{77F3F456-A9B2-4954-9CAE-FFDCB073AC86}" destId="{F8036D48-CEC9-4020-A7E5-FA2419E5CBC9}" srcOrd="0" destOrd="0" presId="urn:microsoft.com/office/officeart/2005/8/layout/hierarchy2"/>
    <dgm:cxn modelId="{A82764A7-FEB8-4D33-9AED-B2B033A5A1EB}" type="presParOf" srcId="{77F3F456-A9B2-4954-9CAE-FFDCB073AC86}" destId="{98F42876-C218-4F10-BB7C-547D8CC0216A}" srcOrd="1" destOrd="0" presId="urn:microsoft.com/office/officeart/2005/8/layout/hierarchy2"/>
    <dgm:cxn modelId="{E50924B3-6A39-4F9E-9ECA-79B990940B25}" type="presParOf" srcId="{98F42876-C218-4F10-BB7C-547D8CC0216A}" destId="{78D993A7-E0DB-453D-9A85-60A5AA406756}" srcOrd="0" destOrd="0" presId="urn:microsoft.com/office/officeart/2005/8/layout/hierarchy2"/>
    <dgm:cxn modelId="{513D2643-F6D7-4C2D-9C84-7AAE27094738}" type="presParOf" srcId="{78D993A7-E0DB-453D-9A85-60A5AA406756}" destId="{1969DB05-DD92-4610-A7F3-19CE63DF5833}" srcOrd="0" destOrd="0" presId="urn:microsoft.com/office/officeart/2005/8/layout/hierarchy2"/>
    <dgm:cxn modelId="{410573BE-1A3D-4430-9C34-FC969DD31FD7}" type="presParOf" srcId="{98F42876-C218-4F10-BB7C-547D8CC0216A}" destId="{3A9DB4FA-6982-494A-9B7E-A63939843ECD}" srcOrd="1" destOrd="0" presId="urn:microsoft.com/office/officeart/2005/8/layout/hierarchy2"/>
    <dgm:cxn modelId="{BEA6C5DF-C56E-41CE-9672-BD481E836227}" type="presParOf" srcId="{3A9DB4FA-6982-494A-9B7E-A63939843ECD}" destId="{4871142C-6F92-4713-A967-CB942EBD9C7C}" srcOrd="0" destOrd="0" presId="urn:microsoft.com/office/officeart/2005/8/layout/hierarchy2"/>
    <dgm:cxn modelId="{21C5BA7F-3E0F-4D43-9CC1-02B85C841929}" type="presParOf" srcId="{3A9DB4FA-6982-494A-9B7E-A63939843ECD}" destId="{594BE5B5-BF2E-464A-BE7C-1BD1EA8D7BBE}" srcOrd="1" destOrd="0" presId="urn:microsoft.com/office/officeart/2005/8/layout/hierarchy2"/>
    <dgm:cxn modelId="{FA2414A9-F169-4571-B752-78AC79F11D3A}" type="presParOf" srcId="{594BE5B5-BF2E-464A-BE7C-1BD1EA8D7BBE}" destId="{7DA689DF-D80C-46E3-A50F-04B5F78F2FA7}" srcOrd="0" destOrd="0" presId="urn:microsoft.com/office/officeart/2005/8/layout/hierarchy2"/>
    <dgm:cxn modelId="{6D27351A-F2EC-4E82-BC00-960CAE594A33}" type="presParOf" srcId="{7DA689DF-D80C-46E3-A50F-04B5F78F2FA7}" destId="{3594F4E0-6E33-4C31-8CD6-B91F736ED819}" srcOrd="0" destOrd="0" presId="urn:microsoft.com/office/officeart/2005/8/layout/hierarchy2"/>
    <dgm:cxn modelId="{F3B99924-F744-4C68-A37D-B979462B30E9}" type="presParOf" srcId="{594BE5B5-BF2E-464A-BE7C-1BD1EA8D7BBE}" destId="{6F7F2747-8D8D-4294-99FF-2A00F12B899C}" srcOrd="1" destOrd="0" presId="urn:microsoft.com/office/officeart/2005/8/layout/hierarchy2"/>
    <dgm:cxn modelId="{0CB4FDE9-62DA-4F45-ADB1-5DFC3ACDAC67}" type="presParOf" srcId="{6F7F2747-8D8D-4294-99FF-2A00F12B899C}" destId="{1B6F239D-F2E5-437B-A1C7-82FD4E7F711B}" srcOrd="0" destOrd="0" presId="urn:microsoft.com/office/officeart/2005/8/layout/hierarchy2"/>
    <dgm:cxn modelId="{612A104D-8208-4CF7-9A08-ED08D78DA922}" type="presParOf" srcId="{6F7F2747-8D8D-4294-99FF-2A00F12B899C}" destId="{89C4DD05-CCCC-47D8-BFE3-1A607C273CDE}" srcOrd="1" destOrd="0" presId="urn:microsoft.com/office/officeart/2005/8/layout/hierarchy2"/>
    <dgm:cxn modelId="{28622E04-F26C-442B-A484-8C9F2BE576C8}" type="presParOf" srcId="{89C4DD05-CCCC-47D8-BFE3-1A607C273CDE}" destId="{8AC246C7-3189-445E-8969-9381C7339BAA}" srcOrd="0" destOrd="0" presId="urn:microsoft.com/office/officeart/2005/8/layout/hierarchy2"/>
    <dgm:cxn modelId="{B569DB1C-5279-4DC8-80A2-E78A307D7E16}" type="presParOf" srcId="{8AC246C7-3189-445E-8969-9381C7339BAA}" destId="{F5E3BEAB-C2E6-4149-8E1E-A09CC47D5F9A}" srcOrd="0" destOrd="0" presId="urn:microsoft.com/office/officeart/2005/8/layout/hierarchy2"/>
    <dgm:cxn modelId="{303C7C62-02E0-4934-BC86-947C629FA628}" type="presParOf" srcId="{89C4DD05-CCCC-47D8-BFE3-1A607C273CDE}" destId="{0FEB1D9B-933A-40BB-BC77-F29AF74DEA93}" srcOrd="1" destOrd="0" presId="urn:microsoft.com/office/officeart/2005/8/layout/hierarchy2"/>
    <dgm:cxn modelId="{A996600B-9FFD-47D0-8D9E-A3AC290CADFE}" type="presParOf" srcId="{0FEB1D9B-933A-40BB-BC77-F29AF74DEA93}" destId="{A831FE6D-B2F1-4185-A7EE-ADAFBDA91431}" srcOrd="0" destOrd="0" presId="urn:microsoft.com/office/officeart/2005/8/layout/hierarchy2"/>
    <dgm:cxn modelId="{F5E05BD0-A2C6-400A-81A9-D9D727A41AEF}" type="presParOf" srcId="{0FEB1D9B-933A-40BB-BC77-F29AF74DEA93}" destId="{500BC5D5-7DA7-4532-962D-0E4D2CF2CCBA}" srcOrd="1" destOrd="0" presId="urn:microsoft.com/office/officeart/2005/8/layout/hierarchy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16918AC-C19A-47A7-9358-EA4816ED15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E648E84-B65B-4B10-AAF1-F1AF61A5AD29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Revise</a:t>
          </a:r>
          <a:endParaRPr lang="en-GB" dirty="0">
            <a:solidFill>
              <a:schemeClr val="tx1"/>
            </a:solidFill>
          </a:endParaRPr>
        </a:p>
      </dgm:t>
    </dgm:pt>
    <dgm:pt modelId="{B80E201B-C4C7-4A88-8858-55E3B0920044}" type="parTrans" cxnId="{C70DB25C-55D7-412B-AC54-0250654E49D9}">
      <dgm:prSet/>
      <dgm:spPr/>
      <dgm:t>
        <a:bodyPr/>
        <a:lstStyle/>
        <a:p>
          <a:endParaRPr lang="en-GB"/>
        </a:p>
      </dgm:t>
    </dgm:pt>
    <dgm:pt modelId="{8C65DB57-1363-4E8B-9889-075482471EAA}" type="sibTrans" cxnId="{C70DB25C-55D7-412B-AC54-0250654E49D9}">
      <dgm:prSet/>
      <dgm:spPr/>
      <dgm:t>
        <a:bodyPr/>
        <a:lstStyle/>
        <a:p>
          <a:endParaRPr lang="en-GB"/>
        </a:p>
      </dgm:t>
    </dgm:pt>
    <dgm:pt modelId="{B3A7967F-DABB-4460-8FDD-CC30D29A5C18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Implement</a:t>
          </a:r>
          <a:endParaRPr lang="en-GB" dirty="0">
            <a:solidFill>
              <a:schemeClr val="tx1"/>
            </a:solidFill>
          </a:endParaRPr>
        </a:p>
      </dgm:t>
    </dgm:pt>
    <dgm:pt modelId="{3F10B63E-9080-49E3-8939-A7F284713C02}" type="parTrans" cxnId="{3CA96490-804D-4920-AABF-CC8DFBDFBB36}">
      <dgm:prSet/>
      <dgm:spPr/>
      <dgm:t>
        <a:bodyPr/>
        <a:lstStyle/>
        <a:p>
          <a:endParaRPr lang="en-GB"/>
        </a:p>
      </dgm:t>
    </dgm:pt>
    <dgm:pt modelId="{814225DE-6585-4C97-B5AF-6AC4B50F437C}" type="sibTrans" cxnId="{3CA96490-804D-4920-AABF-CC8DFBDFBB36}">
      <dgm:prSet/>
      <dgm:spPr/>
      <dgm:t>
        <a:bodyPr/>
        <a:lstStyle/>
        <a:p>
          <a:endParaRPr lang="en-GB"/>
        </a:p>
      </dgm:t>
    </dgm:pt>
    <dgm:pt modelId="{7E6C97C7-09D7-417B-A510-340BEA121577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Re-check</a:t>
          </a:r>
          <a:endParaRPr lang="en-GB" dirty="0">
            <a:solidFill>
              <a:schemeClr val="tx1"/>
            </a:solidFill>
          </a:endParaRPr>
        </a:p>
      </dgm:t>
    </dgm:pt>
    <dgm:pt modelId="{AE016638-B0DE-4C3B-9C01-24C396BBC50D}" type="parTrans" cxnId="{068AC45B-6678-4538-AAD1-4D80B863C956}">
      <dgm:prSet/>
      <dgm:spPr/>
      <dgm:t>
        <a:bodyPr/>
        <a:lstStyle/>
        <a:p>
          <a:endParaRPr lang="en-GB"/>
        </a:p>
      </dgm:t>
    </dgm:pt>
    <dgm:pt modelId="{F124B4BB-154C-4852-8F05-F5DF9FD0DD75}" type="sibTrans" cxnId="{068AC45B-6678-4538-AAD1-4D80B863C956}">
      <dgm:prSet/>
      <dgm:spPr/>
      <dgm:t>
        <a:bodyPr/>
        <a:lstStyle/>
        <a:p>
          <a:endParaRPr lang="en-GB"/>
        </a:p>
      </dgm:t>
    </dgm:pt>
    <dgm:pt modelId="{4CE125D8-39DD-47BD-9497-146AA5B19EC5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Rekey</a:t>
          </a:r>
          <a:endParaRPr lang="en-GB" dirty="0">
            <a:solidFill>
              <a:schemeClr val="tx1"/>
            </a:solidFill>
          </a:endParaRPr>
        </a:p>
      </dgm:t>
    </dgm:pt>
    <dgm:pt modelId="{FF5D938F-7ACF-4DC0-9604-71CD6E92C93F}" type="parTrans" cxnId="{1030BFDA-1B30-45BE-9249-BD2409E573BF}">
      <dgm:prSet/>
      <dgm:spPr/>
      <dgm:t>
        <a:bodyPr/>
        <a:lstStyle/>
        <a:p>
          <a:endParaRPr lang="en-GB"/>
        </a:p>
      </dgm:t>
    </dgm:pt>
    <dgm:pt modelId="{63065E97-F037-421E-A1B1-978E809EDE40}" type="sibTrans" cxnId="{1030BFDA-1B30-45BE-9249-BD2409E573BF}">
      <dgm:prSet/>
      <dgm:spPr/>
      <dgm:t>
        <a:bodyPr/>
        <a:lstStyle/>
        <a:p>
          <a:endParaRPr lang="en-GB"/>
        </a:p>
      </dgm:t>
    </dgm:pt>
    <dgm:pt modelId="{34BB6195-2FB7-45D0-B009-FF859F64BF0A}" type="pres">
      <dgm:prSet presAssocID="{016918AC-C19A-47A7-9358-EA4816ED15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7F3F456-A9B2-4954-9CAE-FFDCB073AC86}" type="pres">
      <dgm:prSet presAssocID="{DE648E84-B65B-4B10-AAF1-F1AF61A5AD29}" presName="root1" presStyleCnt="0"/>
      <dgm:spPr/>
    </dgm:pt>
    <dgm:pt modelId="{F8036D48-CEC9-4020-A7E5-FA2419E5CBC9}" type="pres">
      <dgm:prSet presAssocID="{DE648E84-B65B-4B10-AAF1-F1AF61A5AD2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8F42876-C218-4F10-BB7C-547D8CC0216A}" type="pres">
      <dgm:prSet presAssocID="{DE648E84-B65B-4B10-AAF1-F1AF61A5AD29}" presName="level2hierChild" presStyleCnt="0"/>
      <dgm:spPr/>
    </dgm:pt>
    <dgm:pt modelId="{78D993A7-E0DB-453D-9A85-60A5AA406756}" type="pres">
      <dgm:prSet presAssocID="{3F10B63E-9080-49E3-8939-A7F284713C02}" presName="conn2-1" presStyleLbl="parChTrans1D2" presStyleIdx="0" presStyleCnt="1"/>
      <dgm:spPr/>
      <dgm:t>
        <a:bodyPr/>
        <a:lstStyle/>
        <a:p>
          <a:endParaRPr lang="en-GB"/>
        </a:p>
      </dgm:t>
    </dgm:pt>
    <dgm:pt modelId="{1969DB05-DD92-4610-A7F3-19CE63DF5833}" type="pres">
      <dgm:prSet presAssocID="{3F10B63E-9080-49E3-8939-A7F284713C02}" presName="connTx" presStyleLbl="parChTrans1D2" presStyleIdx="0" presStyleCnt="1"/>
      <dgm:spPr/>
      <dgm:t>
        <a:bodyPr/>
        <a:lstStyle/>
        <a:p>
          <a:endParaRPr lang="en-GB"/>
        </a:p>
      </dgm:t>
    </dgm:pt>
    <dgm:pt modelId="{3A9DB4FA-6982-494A-9B7E-A63939843ECD}" type="pres">
      <dgm:prSet presAssocID="{B3A7967F-DABB-4460-8FDD-CC30D29A5C18}" presName="root2" presStyleCnt="0"/>
      <dgm:spPr/>
    </dgm:pt>
    <dgm:pt modelId="{4871142C-6F92-4713-A967-CB942EBD9C7C}" type="pres">
      <dgm:prSet presAssocID="{B3A7967F-DABB-4460-8FDD-CC30D29A5C18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4BE5B5-BF2E-464A-BE7C-1BD1EA8D7BBE}" type="pres">
      <dgm:prSet presAssocID="{B3A7967F-DABB-4460-8FDD-CC30D29A5C18}" presName="level3hierChild" presStyleCnt="0"/>
      <dgm:spPr/>
    </dgm:pt>
    <dgm:pt modelId="{7DA689DF-D80C-46E3-A50F-04B5F78F2FA7}" type="pres">
      <dgm:prSet presAssocID="{AE016638-B0DE-4C3B-9C01-24C396BBC50D}" presName="conn2-1" presStyleLbl="parChTrans1D3" presStyleIdx="0" presStyleCnt="1"/>
      <dgm:spPr/>
      <dgm:t>
        <a:bodyPr/>
        <a:lstStyle/>
        <a:p>
          <a:endParaRPr lang="en-GB"/>
        </a:p>
      </dgm:t>
    </dgm:pt>
    <dgm:pt modelId="{3594F4E0-6E33-4C31-8CD6-B91F736ED819}" type="pres">
      <dgm:prSet presAssocID="{AE016638-B0DE-4C3B-9C01-24C396BBC50D}" presName="connTx" presStyleLbl="parChTrans1D3" presStyleIdx="0" presStyleCnt="1"/>
      <dgm:spPr/>
      <dgm:t>
        <a:bodyPr/>
        <a:lstStyle/>
        <a:p>
          <a:endParaRPr lang="en-GB"/>
        </a:p>
      </dgm:t>
    </dgm:pt>
    <dgm:pt modelId="{6F7F2747-8D8D-4294-99FF-2A00F12B899C}" type="pres">
      <dgm:prSet presAssocID="{7E6C97C7-09D7-417B-A510-340BEA121577}" presName="root2" presStyleCnt="0"/>
      <dgm:spPr/>
    </dgm:pt>
    <dgm:pt modelId="{1B6F239D-F2E5-437B-A1C7-82FD4E7F711B}" type="pres">
      <dgm:prSet presAssocID="{7E6C97C7-09D7-417B-A510-340BEA121577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C4DD05-CCCC-47D8-BFE3-1A607C273CDE}" type="pres">
      <dgm:prSet presAssocID="{7E6C97C7-09D7-417B-A510-340BEA121577}" presName="level3hierChild" presStyleCnt="0"/>
      <dgm:spPr/>
    </dgm:pt>
    <dgm:pt modelId="{8AC246C7-3189-445E-8969-9381C7339BAA}" type="pres">
      <dgm:prSet presAssocID="{FF5D938F-7ACF-4DC0-9604-71CD6E92C93F}" presName="conn2-1" presStyleLbl="parChTrans1D4" presStyleIdx="0" presStyleCnt="1"/>
      <dgm:spPr/>
      <dgm:t>
        <a:bodyPr/>
        <a:lstStyle/>
        <a:p>
          <a:endParaRPr lang="en-GB"/>
        </a:p>
      </dgm:t>
    </dgm:pt>
    <dgm:pt modelId="{F5E3BEAB-C2E6-4149-8E1E-A09CC47D5F9A}" type="pres">
      <dgm:prSet presAssocID="{FF5D938F-7ACF-4DC0-9604-71CD6E92C93F}" presName="connTx" presStyleLbl="parChTrans1D4" presStyleIdx="0" presStyleCnt="1"/>
      <dgm:spPr/>
      <dgm:t>
        <a:bodyPr/>
        <a:lstStyle/>
        <a:p>
          <a:endParaRPr lang="en-GB"/>
        </a:p>
      </dgm:t>
    </dgm:pt>
    <dgm:pt modelId="{0FEB1D9B-933A-40BB-BC77-F29AF74DEA93}" type="pres">
      <dgm:prSet presAssocID="{4CE125D8-39DD-47BD-9497-146AA5B19EC5}" presName="root2" presStyleCnt="0"/>
      <dgm:spPr/>
    </dgm:pt>
    <dgm:pt modelId="{A831FE6D-B2F1-4185-A7EE-ADAFBDA91431}" type="pres">
      <dgm:prSet presAssocID="{4CE125D8-39DD-47BD-9497-146AA5B19EC5}" presName="LevelTwoTextNode" presStyleLbl="node4" presStyleIdx="0" presStyleCnt="1" custLinFactNeighborX="729" custLinFactNeighborY="89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0BC5D5-7DA7-4532-962D-0E4D2CF2CCBA}" type="pres">
      <dgm:prSet presAssocID="{4CE125D8-39DD-47BD-9497-146AA5B19EC5}" presName="level3hierChild" presStyleCnt="0"/>
      <dgm:spPr/>
    </dgm:pt>
  </dgm:ptLst>
  <dgm:cxnLst>
    <dgm:cxn modelId="{44DE45AB-B188-4BA1-A9CF-DF096FD274F4}" type="presOf" srcId="{016918AC-C19A-47A7-9358-EA4816ED15D2}" destId="{34BB6195-2FB7-45D0-B009-FF859F64BF0A}" srcOrd="0" destOrd="0" presId="urn:microsoft.com/office/officeart/2005/8/layout/hierarchy2"/>
    <dgm:cxn modelId="{DA1EBD44-B56A-468F-BE52-F68F2AEF806C}" type="presOf" srcId="{FF5D938F-7ACF-4DC0-9604-71CD6E92C93F}" destId="{8AC246C7-3189-445E-8969-9381C7339BAA}" srcOrd="0" destOrd="0" presId="urn:microsoft.com/office/officeart/2005/8/layout/hierarchy2"/>
    <dgm:cxn modelId="{C70DB25C-55D7-412B-AC54-0250654E49D9}" srcId="{016918AC-C19A-47A7-9358-EA4816ED15D2}" destId="{DE648E84-B65B-4B10-AAF1-F1AF61A5AD29}" srcOrd="0" destOrd="0" parTransId="{B80E201B-C4C7-4A88-8858-55E3B0920044}" sibTransId="{8C65DB57-1363-4E8B-9889-075482471EAA}"/>
    <dgm:cxn modelId="{A5E0D1DD-88B2-4F30-99CB-255DBB8ED22D}" type="presOf" srcId="{FF5D938F-7ACF-4DC0-9604-71CD6E92C93F}" destId="{F5E3BEAB-C2E6-4149-8E1E-A09CC47D5F9A}" srcOrd="1" destOrd="0" presId="urn:microsoft.com/office/officeart/2005/8/layout/hierarchy2"/>
    <dgm:cxn modelId="{3C4B1CA2-9A5B-43B0-874C-20BFC1F813EA}" type="presOf" srcId="{7E6C97C7-09D7-417B-A510-340BEA121577}" destId="{1B6F239D-F2E5-437B-A1C7-82FD4E7F711B}" srcOrd="0" destOrd="0" presId="urn:microsoft.com/office/officeart/2005/8/layout/hierarchy2"/>
    <dgm:cxn modelId="{CC82EBAB-128B-4B19-BABA-09346FCFC7FE}" type="presOf" srcId="{AE016638-B0DE-4C3B-9C01-24C396BBC50D}" destId="{3594F4E0-6E33-4C31-8CD6-B91F736ED819}" srcOrd="1" destOrd="0" presId="urn:microsoft.com/office/officeart/2005/8/layout/hierarchy2"/>
    <dgm:cxn modelId="{1030BFDA-1B30-45BE-9249-BD2409E573BF}" srcId="{7E6C97C7-09D7-417B-A510-340BEA121577}" destId="{4CE125D8-39DD-47BD-9497-146AA5B19EC5}" srcOrd="0" destOrd="0" parTransId="{FF5D938F-7ACF-4DC0-9604-71CD6E92C93F}" sibTransId="{63065E97-F037-421E-A1B1-978E809EDE40}"/>
    <dgm:cxn modelId="{6A1EFC3D-2464-48B6-9E1C-5903ABB1D2E7}" type="presOf" srcId="{3F10B63E-9080-49E3-8939-A7F284713C02}" destId="{1969DB05-DD92-4610-A7F3-19CE63DF5833}" srcOrd="1" destOrd="0" presId="urn:microsoft.com/office/officeart/2005/8/layout/hierarchy2"/>
    <dgm:cxn modelId="{798BFBCF-9294-44C6-BB0C-FC27A0A4A752}" type="presOf" srcId="{4CE125D8-39DD-47BD-9497-146AA5B19EC5}" destId="{A831FE6D-B2F1-4185-A7EE-ADAFBDA91431}" srcOrd="0" destOrd="0" presId="urn:microsoft.com/office/officeart/2005/8/layout/hierarchy2"/>
    <dgm:cxn modelId="{3CA96490-804D-4920-AABF-CC8DFBDFBB36}" srcId="{DE648E84-B65B-4B10-AAF1-F1AF61A5AD29}" destId="{B3A7967F-DABB-4460-8FDD-CC30D29A5C18}" srcOrd="0" destOrd="0" parTransId="{3F10B63E-9080-49E3-8939-A7F284713C02}" sibTransId="{814225DE-6585-4C97-B5AF-6AC4B50F437C}"/>
    <dgm:cxn modelId="{FD2674F0-F62B-4D93-AC9D-EBFD5552A78F}" type="presOf" srcId="{B3A7967F-DABB-4460-8FDD-CC30D29A5C18}" destId="{4871142C-6F92-4713-A967-CB942EBD9C7C}" srcOrd="0" destOrd="0" presId="urn:microsoft.com/office/officeart/2005/8/layout/hierarchy2"/>
    <dgm:cxn modelId="{B745ABDA-571D-4600-B6EC-2E451646CA20}" type="presOf" srcId="{AE016638-B0DE-4C3B-9C01-24C396BBC50D}" destId="{7DA689DF-D80C-46E3-A50F-04B5F78F2FA7}" srcOrd="0" destOrd="0" presId="urn:microsoft.com/office/officeart/2005/8/layout/hierarchy2"/>
    <dgm:cxn modelId="{54E2500B-A4EE-42BC-95A0-3289525F41F8}" type="presOf" srcId="{DE648E84-B65B-4B10-AAF1-F1AF61A5AD29}" destId="{F8036D48-CEC9-4020-A7E5-FA2419E5CBC9}" srcOrd="0" destOrd="0" presId="urn:microsoft.com/office/officeart/2005/8/layout/hierarchy2"/>
    <dgm:cxn modelId="{52A9189B-50A2-44AB-9C96-A9C1F778164D}" type="presOf" srcId="{3F10B63E-9080-49E3-8939-A7F284713C02}" destId="{78D993A7-E0DB-453D-9A85-60A5AA406756}" srcOrd="0" destOrd="0" presId="urn:microsoft.com/office/officeart/2005/8/layout/hierarchy2"/>
    <dgm:cxn modelId="{068AC45B-6678-4538-AAD1-4D80B863C956}" srcId="{B3A7967F-DABB-4460-8FDD-CC30D29A5C18}" destId="{7E6C97C7-09D7-417B-A510-340BEA121577}" srcOrd="0" destOrd="0" parTransId="{AE016638-B0DE-4C3B-9C01-24C396BBC50D}" sibTransId="{F124B4BB-154C-4852-8F05-F5DF9FD0DD75}"/>
    <dgm:cxn modelId="{FE3B7F7A-FF40-4223-B316-D5FCACC466B5}" type="presParOf" srcId="{34BB6195-2FB7-45D0-B009-FF859F64BF0A}" destId="{77F3F456-A9B2-4954-9CAE-FFDCB073AC86}" srcOrd="0" destOrd="0" presId="urn:microsoft.com/office/officeart/2005/8/layout/hierarchy2"/>
    <dgm:cxn modelId="{5D0C73B9-F8C1-4500-AAB3-F8B672A39A2F}" type="presParOf" srcId="{77F3F456-A9B2-4954-9CAE-FFDCB073AC86}" destId="{F8036D48-CEC9-4020-A7E5-FA2419E5CBC9}" srcOrd="0" destOrd="0" presId="urn:microsoft.com/office/officeart/2005/8/layout/hierarchy2"/>
    <dgm:cxn modelId="{FD1791D4-4AED-4560-B1CC-CD43124CD73B}" type="presParOf" srcId="{77F3F456-A9B2-4954-9CAE-FFDCB073AC86}" destId="{98F42876-C218-4F10-BB7C-547D8CC0216A}" srcOrd="1" destOrd="0" presId="urn:microsoft.com/office/officeart/2005/8/layout/hierarchy2"/>
    <dgm:cxn modelId="{2180B087-BB6D-4752-BC82-15625F1C8C79}" type="presParOf" srcId="{98F42876-C218-4F10-BB7C-547D8CC0216A}" destId="{78D993A7-E0DB-453D-9A85-60A5AA406756}" srcOrd="0" destOrd="0" presId="urn:microsoft.com/office/officeart/2005/8/layout/hierarchy2"/>
    <dgm:cxn modelId="{A2797898-A1E5-449A-8F30-5337C68121B0}" type="presParOf" srcId="{78D993A7-E0DB-453D-9A85-60A5AA406756}" destId="{1969DB05-DD92-4610-A7F3-19CE63DF5833}" srcOrd="0" destOrd="0" presId="urn:microsoft.com/office/officeart/2005/8/layout/hierarchy2"/>
    <dgm:cxn modelId="{757E3362-6C88-45F9-9DEB-A6E2EAC83D40}" type="presParOf" srcId="{98F42876-C218-4F10-BB7C-547D8CC0216A}" destId="{3A9DB4FA-6982-494A-9B7E-A63939843ECD}" srcOrd="1" destOrd="0" presId="urn:microsoft.com/office/officeart/2005/8/layout/hierarchy2"/>
    <dgm:cxn modelId="{C6205659-7082-43E5-9F34-A91446898EF4}" type="presParOf" srcId="{3A9DB4FA-6982-494A-9B7E-A63939843ECD}" destId="{4871142C-6F92-4713-A967-CB942EBD9C7C}" srcOrd="0" destOrd="0" presId="urn:microsoft.com/office/officeart/2005/8/layout/hierarchy2"/>
    <dgm:cxn modelId="{68FFDE12-57CA-475F-A95D-C8CB4249932F}" type="presParOf" srcId="{3A9DB4FA-6982-494A-9B7E-A63939843ECD}" destId="{594BE5B5-BF2E-464A-BE7C-1BD1EA8D7BBE}" srcOrd="1" destOrd="0" presId="urn:microsoft.com/office/officeart/2005/8/layout/hierarchy2"/>
    <dgm:cxn modelId="{D865F914-0BCB-4597-92AD-9AD597EFA66D}" type="presParOf" srcId="{594BE5B5-BF2E-464A-BE7C-1BD1EA8D7BBE}" destId="{7DA689DF-D80C-46E3-A50F-04B5F78F2FA7}" srcOrd="0" destOrd="0" presId="urn:microsoft.com/office/officeart/2005/8/layout/hierarchy2"/>
    <dgm:cxn modelId="{9FB72846-8F20-4589-AF53-DA99A7F66F8F}" type="presParOf" srcId="{7DA689DF-D80C-46E3-A50F-04B5F78F2FA7}" destId="{3594F4E0-6E33-4C31-8CD6-B91F736ED819}" srcOrd="0" destOrd="0" presId="urn:microsoft.com/office/officeart/2005/8/layout/hierarchy2"/>
    <dgm:cxn modelId="{D8FFBDB7-78B4-40BF-A55F-0D6AD8833277}" type="presParOf" srcId="{594BE5B5-BF2E-464A-BE7C-1BD1EA8D7BBE}" destId="{6F7F2747-8D8D-4294-99FF-2A00F12B899C}" srcOrd="1" destOrd="0" presId="urn:microsoft.com/office/officeart/2005/8/layout/hierarchy2"/>
    <dgm:cxn modelId="{8F6612E6-9BD8-4890-97AD-9C6D60D88F05}" type="presParOf" srcId="{6F7F2747-8D8D-4294-99FF-2A00F12B899C}" destId="{1B6F239D-F2E5-437B-A1C7-82FD4E7F711B}" srcOrd="0" destOrd="0" presId="urn:microsoft.com/office/officeart/2005/8/layout/hierarchy2"/>
    <dgm:cxn modelId="{78F32B49-64A6-4E71-8144-9C3542DA14EE}" type="presParOf" srcId="{6F7F2747-8D8D-4294-99FF-2A00F12B899C}" destId="{89C4DD05-CCCC-47D8-BFE3-1A607C273CDE}" srcOrd="1" destOrd="0" presId="urn:microsoft.com/office/officeart/2005/8/layout/hierarchy2"/>
    <dgm:cxn modelId="{D01C07D8-F25A-4038-95E6-09833E684E04}" type="presParOf" srcId="{89C4DD05-CCCC-47D8-BFE3-1A607C273CDE}" destId="{8AC246C7-3189-445E-8969-9381C7339BAA}" srcOrd="0" destOrd="0" presId="urn:microsoft.com/office/officeart/2005/8/layout/hierarchy2"/>
    <dgm:cxn modelId="{B5CFDE6D-2D8A-4B1C-9102-C76FAAE0F9CF}" type="presParOf" srcId="{8AC246C7-3189-445E-8969-9381C7339BAA}" destId="{F5E3BEAB-C2E6-4149-8E1E-A09CC47D5F9A}" srcOrd="0" destOrd="0" presId="urn:microsoft.com/office/officeart/2005/8/layout/hierarchy2"/>
    <dgm:cxn modelId="{AFBA3B7B-5941-47D5-B589-A9EC06697A17}" type="presParOf" srcId="{89C4DD05-CCCC-47D8-BFE3-1A607C273CDE}" destId="{0FEB1D9B-933A-40BB-BC77-F29AF74DEA93}" srcOrd="1" destOrd="0" presId="urn:microsoft.com/office/officeart/2005/8/layout/hierarchy2"/>
    <dgm:cxn modelId="{70F603B2-2019-48FF-B651-2DDC0E7EE52C}" type="presParOf" srcId="{0FEB1D9B-933A-40BB-BC77-F29AF74DEA93}" destId="{A831FE6D-B2F1-4185-A7EE-ADAFBDA91431}" srcOrd="0" destOrd="0" presId="urn:microsoft.com/office/officeart/2005/8/layout/hierarchy2"/>
    <dgm:cxn modelId="{3172C636-396B-4912-BE30-7073EAD6A1D3}" type="presParOf" srcId="{0FEB1D9B-933A-40BB-BC77-F29AF74DEA93}" destId="{500BC5D5-7DA7-4532-962D-0E4D2CF2CCBA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4555C77-314B-4E3E-ACF6-9C60D972E5C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654D9C-25BB-4E7D-BBBB-DDDE96FB1114}" type="slidenum">
              <a:rPr lang="en-GB"/>
              <a:pPr/>
              <a:t>1</a:t>
            </a:fld>
            <a:endParaRPr lang="en-GB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Frutiger 57Cn" pitchFamily="48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Frutiger 57Cn" pitchFamily="48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Frutiger 47LightCn" pitchFamily="48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Frutiger 47LightCn" pitchFamily="48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Frutiger 47LightCn" pitchFamily="48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Frutiger 47LightCn" pitchFamily="48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Frutiger 47LightCn" pitchFamily="48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Frutiger 47LightCn" pitchFamily="4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Jens’ Soapbox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EU </a:t>
            </a:r>
            <a:r>
              <a:rPr lang="en-US" dirty="0" err="1" smtClean="0"/>
              <a:t>GridPMA</a:t>
            </a:r>
            <a:r>
              <a:rPr lang="en-US" dirty="0" smtClean="0"/>
              <a:t> meeting</a:t>
            </a:r>
          </a:p>
          <a:p>
            <a:r>
              <a:rPr lang="en-US" dirty="0" smtClean="0"/>
              <a:t>Dublin, January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based on Knowledge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886728" cy="3581400"/>
          </a:xfrm>
        </p:spPr>
        <p:txBody>
          <a:bodyPr/>
          <a:lstStyle/>
          <a:p>
            <a:r>
              <a:rPr lang="en-US" dirty="0" smtClean="0"/>
              <a:t>Knowledge pertaining to operation of CA</a:t>
            </a:r>
          </a:p>
          <a:p>
            <a:r>
              <a:rPr lang="en-US" dirty="0" smtClean="0"/>
              <a:t>Knowing what to do</a:t>
            </a:r>
          </a:p>
          <a:p>
            <a:pPr lvl="1"/>
            <a:r>
              <a:rPr lang="en-US" dirty="0" smtClean="0"/>
              <a:t>Normally</a:t>
            </a:r>
          </a:p>
          <a:p>
            <a:pPr lvl="1"/>
            <a:r>
              <a:rPr lang="en-US" dirty="0" smtClean="0"/>
              <a:t>Exceptional cases (devious flow)</a:t>
            </a:r>
          </a:p>
          <a:p>
            <a:pPr lvl="1"/>
            <a:r>
              <a:rPr lang="en-US" dirty="0" smtClean="0"/>
              <a:t>When something goes wrong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Knowledge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Normal operations</a:t>
            </a:r>
          </a:p>
          <a:p>
            <a:pPr lvl="1"/>
            <a:r>
              <a:rPr lang="en-US" dirty="0" smtClean="0"/>
              <a:t>Training for CA managers?</a:t>
            </a:r>
          </a:p>
          <a:p>
            <a:r>
              <a:rPr lang="en-US" dirty="0" smtClean="0"/>
              <a:t>Devious flow</a:t>
            </a:r>
          </a:p>
          <a:p>
            <a:pPr lvl="1"/>
            <a:r>
              <a:rPr lang="en-US" dirty="0" smtClean="0"/>
              <a:t>Documentation – CAOPS</a:t>
            </a:r>
          </a:p>
          <a:p>
            <a:pPr lvl="1"/>
            <a:r>
              <a:rPr lang="en-US" dirty="0" smtClean="0"/>
              <a:t>Or covered by CA’s policy</a:t>
            </a:r>
          </a:p>
          <a:p>
            <a:pPr lvl="1"/>
            <a:r>
              <a:rPr lang="en-US" dirty="0" smtClean="0"/>
              <a:t>Papal infallibility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Knowledge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Sharing between CA managers</a:t>
            </a:r>
          </a:p>
          <a:p>
            <a:pPr lvl="1"/>
            <a:r>
              <a:rPr lang="en-US" dirty="0" smtClean="0"/>
              <a:t>Off the record</a:t>
            </a:r>
          </a:p>
          <a:p>
            <a:r>
              <a:rPr lang="en-US" dirty="0" smtClean="0"/>
              <a:t>When something goes wrong</a:t>
            </a:r>
          </a:p>
          <a:p>
            <a:pPr lvl="1"/>
            <a:r>
              <a:rPr lang="en-US" dirty="0" smtClean="0"/>
              <a:t>Gather unto the RAT for advice</a:t>
            </a:r>
          </a:p>
          <a:p>
            <a:pPr lvl="1"/>
            <a:r>
              <a:rPr lang="en-US" dirty="0" smtClean="0"/>
              <a:t>Assuming the combined RAT has the skills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acts establish symmetric trust</a:t>
            </a:r>
          </a:p>
          <a:p>
            <a:pPr lvl="1"/>
            <a:r>
              <a:rPr lang="en-US" dirty="0" smtClean="0"/>
              <a:t>E.g. PMA </a:t>
            </a:r>
            <a:r>
              <a:rPr lang="en-US" dirty="0" err="1" smtClean="0"/>
              <a:t>trustbuilding</a:t>
            </a:r>
            <a:endParaRPr lang="en-US" dirty="0" smtClean="0"/>
          </a:p>
          <a:p>
            <a:r>
              <a:rPr lang="en-US" dirty="0" smtClean="0"/>
              <a:t>Some are asymmetric establishers</a:t>
            </a:r>
          </a:p>
          <a:p>
            <a:pPr lvl="1"/>
            <a:r>
              <a:rPr lang="en-US" dirty="0" smtClean="0"/>
              <a:t>PMA accreditation</a:t>
            </a:r>
          </a:p>
          <a:p>
            <a:r>
              <a:rPr lang="en-US" dirty="0" smtClean="0"/>
              <a:t>Some acts break symmetry</a:t>
            </a:r>
          </a:p>
          <a:p>
            <a:pPr lvl="1"/>
            <a:r>
              <a:rPr lang="en-US" dirty="0" smtClean="0"/>
              <a:t>E.g. violating </a:t>
            </a:r>
            <a:r>
              <a:rPr lang="en-US" dirty="0" err="1" smtClean="0"/>
              <a:t>minreq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Alice trusts Bob</a:t>
            </a:r>
          </a:p>
          <a:p>
            <a:r>
              <a:rPr lang="en-US" dirty="0" smtClean="0"/>
              <a:t>Bob trusts Charlie</a:t>
            </a:r>
          </a:p>
          <a:p>
            <a:r>
              <a:rPr lang="en-US" dirty="0" smtClean="0"/>
              <a:t>Charlie trusts Donna (etc)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 bwMode="auto">
          <a:xfrm>
            <a:off x="1285852" y="4572008"/>
            <a:ext cx="500066" cy="5715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3214678" y="4000504"/>
            <a:ext cx="500066" cy="5715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B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857752" y="4286256"/>
            <a:ext cx="500066" cy="5715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C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6072198" y="4929198"/>
            <a:ext cx="500066" cy="5715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D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20570895">
            <a:off x="1928794" y="4357694"/>
            <a:ext cx="1000132" cy="35719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683624">
            <a:off x="3956596" y="4217479"/>
            <a:ext cx="785818" cy="35719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2057455">
            <a:off x="5402561" y="4722081"/>
            <a:ext cx="642942" cy="35719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2357422" y="4714884"/>
            <a:ext cx="2071702" cy="21431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 rot="323785">
            <a:off x="1998847" y="5101155"/>
            <a:ext cx="3931860" cy="15583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numbers model the Level of Trust:</a:t>
            </a:r>
          </a:p>
          <a:p>
            <a:r>
              <a:rPr lang="en-US" dirty="0" smtClean="0"/>
              <a:t>Any practical use of such models?</a:t>
            </a:r>
          </a:p>
          <a:p>
            <a:pPr lvl="1"/>
            <a:r>
              <a:rPr lang="en-US" dirty="0" smtClean="0"/>
              <a:t>(rhetorical question for now…)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 bwMode="auto">
          <a:xfrm>
            <a:off x="1285852" y="4572008"/>
            <a:ext cx="500066" cy="5715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3214678" y="4000504"/>
            <a:ext cx="500066" cy="5715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B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857752" y="4286256"/>
            <a:ext cx="500066" cy="5715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C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6072198" y="4929198"/>
            <a:ext cx="500066" cy="5715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D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20570895">
            <a:off x="1928794" y="4357694"/>
            <a:ext cx="1000132" cy="35719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683624">
            <a:off x="3956596" y="4217479"/>
            <a:ext cx="785818" cy="35719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2057455">
            <a:off x="5402561" y="4722081"/>
            <a:ext cx="642942" cy="35719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2357422" y="4714884"/>
            <a:ext cx="2071702" cy="21431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 rot="323785">
            <a:off x="1998847" y="5101155"/>
            <a:ext cx="3931860" cy="15583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00232" y="3929066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.8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4810" y="3786190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.8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008" y="4286256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.8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course they don’t…</a:t>
            </a:r>
          </a:p>
          <a:p>
            <a:r>
              <a:rPr lang="en-US" dirty="0" smtClean="0"/>
              <a:t>[0,1]</a:t>
            </a:r>
          </a:p>
          <a:p>
            <a:r>
              <a:rPr lang="en-US" dirty="0" smtClean="0"/>
              <a:t>Fuzzy logic closer (not warm and fuzzy)</a:t>
            </a:r>
          </a:p>
          <a:p>
            <a:r>
              <a:rPr lang="en-US" dirty="0" smtClean="0"/>
              <a:t>Basic scientific principles:</a:t>
            </a:r>
          </a:p>
          <a:p>
            <a:pPr lvl="1"/>
            <a:r>
              <a:rPr lang="en-US" dirty="0" smtClean="0"/>
              <a:t>Subjective</a:t>
            </a:r>
          </a:p>
          <a:p>
            <a:pPr lvl="1"/>
            <a:r>
              <a:rPr lang="en-US" dirty="0" smtClean="0"/>
              <a:t>Emotional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Transitivity?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Transitivity?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Transitivity?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Soapboxes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200" dirty="0" smtClean="0"/>
              <a:t>Explain</a:t>
            </a:r>
          </a:p>
          <a:p>
            <a:r>
              <a:rPr lang="en-US" sz="3200" dirty="0" smtClean="0"/>
              <a:t>Expose</a:t>
            </a:r>
          </a:p>
          <a:p>
            <a:r>
              <a:rPr lang="en-US" sz="3200" dirty="0" smtClean="0"/>
              <a:t>Expatiate</a:t>
            </a:r>
          </a:p>
          <a:p>
            <a:r>
              <a:rPr lang="en-US" sz="3200" dirty="0" smtClean="0"/>
              <a:t>Explicate</a:t>
            </a:r>
          </a:p>
          <a:p>
            <a:r>
              <a:rPr lang="en-US" sz="3200" dirty="0" smtClean="0"/>
              <a:t>Expand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dirty="0" smtClean="0"/>
              <a:t>Expedite</a:t>
            </a:r>
          </a:p>
          <a:p>
            <a:r>
              <a:rPr lang="en-US" sz="3200" dirty="0" smtClean="0"/>
              <a:t>Expostulate</a:t>
            </a:r>
            <a:endParaRPr lang="en-GB" sz="3200" dirty="0" smtClean="0"/>
          </a:p>
          <a:p>
            <a:r>
              <a:rPr lang="en-US" sz="3200" dirty="0" smtClean="0"/>
              <a:t>Experiment</a:t>
            </a:r>
          </a:p>
          <a:p>
            <a:r>
              <a:rPr lang="en-US" sz="3200" dirty="0" smtClean="0"/>
              <a:t>Explore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Painting by Numbers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 bwMode="auto">
          <a:xfrm>
            <a:off x="6429389" y="3143248"/>
            <a:ext cx="500066" cy="5715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B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000233" y="3143248"/>
            <a:ext cx="500066" cy="5715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143373" y="2214554"/>
            <a:ext cx="500066" cy="5715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143373" y="4071942"/>
            <a:ext cx="500066" cy="57150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D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2643175" y="3286124"/>
            <a:ext cx="3500462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 rot="20287992">
            <a:off x="4864709" y="3872498"/>
            <a:ext cx="1285884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 rot="1099500">
            <a:off x="4857753" y="2643182"/>
            <a:ext cx="1285884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 rot="20287992">
            <a:off x="2578693" y="2658053"/>
            <a:ext cx="1285884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ight Arrow 18"/>
          <p:cNvSpPr/>
          <p:nvPr/>
        </p:nvSpPr>
        <p:spPr bwMode="auto">
          <a:xfrm rot="1099500">
            <a:off x="2584053" y="3909652"/>
            <a:ext cx="1285884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4348" y="4857760"/>
            <a:ext cx="8100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T1(</a:t>
            </a:r>
            <a:r>
              <a:rPr lang="en-US" dirty="0" err="1" smtClean="0">
                <a:solidFill>
                  <a:schemeClr val="bg1"/>
                </a:solidFill>
              </a:rPr>
              <a:t>a,b,t</a:t>
            </a:r>
            <a:r>
              <a:rPr lang="en-US" dirty="0" smtClean="0">
                <a:solidFill>
                  <a:schemeClr val="bg1"/>
                </a:solidFill>
              </a:rPr>
              <a:t>):=S(T(</a:t>
            </a:r>
            <a:r>
              <a:rPr lang="en-US" dirty="0" err="1" smtClean="0">
                <a:solidFill>
                  <a:schemeClr val="bg1"/>
                </a:solidFill>
              </a:rPr>
              <a:t>a,b,t</a:t>
            </a:r>
            <a:r>
              <a:rPr lang="en-US" dirty="0" smtClean="0">
                <a:solidFill>
                  <a:schemeClr val="bg1"/>
                </a:solidFill>
              </a:rPr>
              <a:t>),P(T(</a:t>
            </a:r>
            <a:r>
              <a:rPr lang="en-US" dirty="0" err="1" smtClean="0">
                <a:solidFill>
                  <a:schemeClr val="bg1"/>
                </a:solidFill>
              </a:rPr>
              <a:t>a,c,t</a:t>
            </a:r>
            <a:r>
              <a:rPr lang="en-US" dirty="0" smtClean="0">
                <a:solidFill>
                  <a:schemeClr val="bg1"/>
                </a:solidFill>
              </a:rPr>
              <a:t>),T(</a:t>
            </a:r>
            <a:r>
              <a:rPr lang="en-US" dirty="0" err="1" smtClean="0">
                <a:solidFill>
                  <a:schemeClr val="bg1"/>
                </a:solidFill>
              </a:rPr>
              <a:t>c,b,t</a:t>
            </a:r>
            <a:r>
              <a:rPr lang="en-US" dirty="0" smtClean="0">
                <a:solidFill>
                  <a:schemeClr val="bg1"/>
                </a:solidFill>
              </a:rPr>
              <a:t>)),P(T(</a:t>
            </a:r>
            <a:r>
              <a:rPr lang="en-US" dirty="0" err="1" smtClean="0">
                <a:solidFill>
                  <a:schemeClr val="bg1"/>
                </a:solidFill>
              </a:rPr>
              <a:t>a,d,t</a:t>
            </a:r>
            <a:r>
              <a:rPr lang="en-US" dirty="0" smtClean="0">
                <a:solidFill>
                  <a:schemeClr val="bg1"/>
                </a:solidFill>
              </a:rPr>
              <a:t>),T(</a:t>
            </a:r>
            <a:r>
              <a:rPr lang="en-US" dirty="0" err="1" smtClean="0">
                <a:solidFill>
                  <a:schemeClr val="bg1"/>
                </a:solidFill>
              </a:rPr>
              <a:t>d,b,t</a:t>
            </a:r>
            <a:r>
              <a:rPr lang="en-US" dirty="0" smtClean="0">
                <a:solidFill>
                  <a:schemeClr val="bg1"/>
                </a:solidFill>
              </a:rPr>
              <a:t>)))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6578" y="2000240"/>
            <a:ext cx="23567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Has been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studied for</a:t>
            </a:r>
            <a:r>
              <a:rPr lang="en-GB" dirty="0" smtClean="0">
                <a:solidFill>
                  <a:schemeClr val="bg1"/>
                </a:solidFill>
              </a:rPr>
              <a:t> PGP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Digital </a:t>
            </a:r>
            <a:r>
              <a:rPr lang="en-US" dirty="0" err="1" smtClean="0"/>
              <a:t>vs</a:t>
            </a:r>
            <a:r>
              <a:rPr lang="en-US" dirty="0" smtClean="0"/>
              <a:t> mechanical </a:t>
            </a:r>
            <a:r>
              <a:rPr lang="en-US" dirty="0" err="1" smtClean="0"/>
              <a:t>vs</a:t>
            </a:r>
            <a:r>
              <a:rPr lang="en-US" dirty="0" smtClean="0"/>
              <a:t> procedural</a:t>
            </a:r>
          </a:p>
          <a:p>
            <a:pPr lvl="1"/>
            <a:r>
              <a:rPr lang="en-US" dirty="0" err="1" smtClean="0"/>
              <a:t>Cf</a:t>
            </a:r>
            <a:r>
              <a:rPr lang="en-US" dirty="0" smtClean="0"/>
              <a:t> revoking physical key in real world</a:t>
            </a:r>
          </a:p>
          <a:p>
            <a:pPr lvl="1"/>
            <a:r>
              <a:rPr lang="en-US" dirty="0" smtClean="0"/>
              <a:t>Electronic locks</a:t>
            </a:r>
          </a:p>
          <a:p>
            <a:r>
              <a:rPr lang="en-US" dirty="0" smtClean="0"/>
              <a:t>PKI implements Trust</a:t>
            </a:r>
          </a:p>
          <a:p>
            <a:pPr lvl="1"/>
            <a:r>
              <a:rPr lang="en-US" dirty="0" smtClean="0"/>
              <a:t>Or does it?</a:t>
            </a:r>
          </a:p>
          <a:p>
            <a:pPr lvl="1"/>
            <a:r>
              <a:rPr lang="en-US" dirty="0" smtClean="0"/>
              <a:t>It implements a projection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214546" y="5072074"/>
            <a:ext cx="4357718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 rot="5400000" flipH="1" flipV="1">
            <a:off x="2000232" y="2143116"/>
            <a:ext cx="3143272" cy="271464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5143504" y="3143248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1" name="Straight Arrow Connector 10"/>
          <p:cNvCxnSpPr>
            <a:stCxn id="9" idx="4"/>
          </p:cNvCxnSpPr>
          <p:nvPr/>
        </p:nvCxnSpPr>
        <p:spPr bwMode="auto">
          <a:xfrm rot="5400000">
            <a:off x="4321967" y="4179099"/>
            <a:ext cx="178595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10800000">
            <a:off x="4429124" y="2571744"/>
            <a:ext cx="785818" cy="64294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Requiring </a:t>
            </a:r>
            <a:r>
              <a:rPr lang="en-US" dirty="0" err="1" smtClean="0"/>
              <a:t>vs</a:t>
            </a:r>
            <a:r>
              <a:rPr lang="en-US" dirty="0" smtClean="0"/>
              <a:t> Enforcing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Stalin: “Trust is good, control is better.”</a:t>
            </a:r>
          </a:p>
          <a:p>
            <a:r>
              <a:rPr lang="en-US" dirty="0" smtClean="0"/>
              <a:t>Me: “Just because you can’t – or don’t – enforce it doesn’t mean you shouldn’t require it.”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Requiring –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Cf. TERENA discussion</a:t>
            </a:r>
          </a:p>
          <a:p>
            <a:pPr lvl="1"/>
            <a:r>
              <a:rPr lang="en-US" dirty="0" smtClean="0"/>
              <a:t>Institution promises to behave</a:t>
            </a:r>
          </a:p>
          <a:p>
            <a:pPr lvl="1"/>
            <a:r>
              <a:rPr lang="en-US" dirty="0" smtClean="0"/>
              <a:t>NREN checks if something goes wrong</a:t>
            </a:r>
            <a:endParaRPr lang="en-GB" dirty="0" smtClean="0"/>
          </a:p>
          <a:p>
            <a:r>
              <a:rPr lang="en-US" dirty="0" err="1" smtClean="0"/>
              <a:t>Cf</a:t>
            </a:r>
            <a:r>
              <a:rPr lang="en-US" dirty="0" smtClean="0"/>
              <a:t> user passphrase length</a:t>
            </a:r>
          </a:p>
          <a:p>
            <a:r>
              <a:rPr lang="en-US" dirty="0" smtClean="0"/>
              <a:t>Traceability of robot </a:t>
            </a:r>
            <a:r>
              <a:rPr lang="en-US" dirty="0" err="1" smtClean="0"/>
              <a:t>certs</a:t>
            </a:r>
            <a:r>
              <a:rPr lang="en-US" dirty="0" smtClean="0"/>
              <a:t> (if applicable)</a:t>
            </a:r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Requiring </a:t>
            </a:r>
            <a:r>
              <a:rPr lang="en-US" dirty="0" err="1" smtClean="0"/>
              <a:t>vs</a:t>
            </a:r>
            <a:r>
              <a:rPr lang="en-US" dirty="0" smtClean="0"/>
              <a:t> Enforcing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Require</a:t>
            </a:r>
          </a:p>
          <a:p>
            <a:r>
              <a:rPr lang="en-US" dirty="0" smtClean="0"/>
              <a:t>Requirements at time of agreement</a:t>
            </a:r>
          </a:p>
          <a:p>
            <a:r>
              <a:rPr lang="en-US" dirty="0" smtClean="0"/>
              <a:t>Follow up if something goes wrong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Enforce</a:t>
            </a:r>
            <a:endParaRPr lang="en-GB" dirty="0" smtClean="0"/>
          </a:p>
          <a:p>
            <a:r>
              <a:rPr lang="en-US" dirty="0" smtClean="0"/>
              <a:t>Check and validate at time of agreement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Requiring </a:t>
            </a:r>
            <a:r>
              <a:rPr lang="en-US" dirty="0" err="1" smtClean="0"/>
              <a:t>vs</a:t>
            </a:r>
            <a:r>
              <a:rPr lang="en-US" dirty="0" smtClean="0"/>
              <a:t> Enforcing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Requiring</a:t>
            </a:r>
          </a:p>
          <a:p>
            <a:r>
              <a:rPr lang="en-US" dirty="0" smtClean="0"/>
              <a:t>Less W&amp;F</a:t>
            </a:r>
          </a:p>
          <a:p>
            <a:r>
              <a:rPr lang="en-US" dirty="0" smtClean="0"/>
              <a:t>Impose higher sanctions</a:t>
            </a:r>
          </a:p>
          <a:p>
            <a:r>
              <a:rPr lang="en-US" dirty="0" err="1" smtClean="0"/>
              <a:t>Validator</a:t>
            </a:r>
            <a:r>
              <a:rPr lang="en-US" dirty="0" smtClean="0"/>
              <a:t> disclaims responsibility?</a:t>
            </a:r>
          </a:p>
          <a:p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Enforcing</a:t>
            </a:r>
          </a:p>
          <a:p>
            <a:r>
              <a:rPr lang="en-US" dirty="0" smtClean="0"/>
              <a:t>Warmer and fuzzier</a:t>
            </a:r>
          </a:p>
          <a:p>
            <a:r>
              <a:rPr lang="en-US" dirty="0" smtClean="0"/>
              <a:t>Fewer sanctions for misuse</a:t>
            </a:r>
          </a:p>
          <a:p>
            <a:r>
              <a:rPr lang="en-US" dirty="0" err="1" smtClean="0"/>
              <a:t>Validator</a:t>
            </a:r>
            <a:r>
              <a:rPr lang="en-US" dirty="0" smtClean="0"/>
              <a:t> has part of responsibility</a:t>
            </a:r>
            <a:endParaRPr lang="en-GB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Time Dimension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Continuity</a:t>
            </a:r>
          </a:p>
          <a:p>
            <a:pPr lvl="1"/>
            <a:r>
              <a:rPr lang="en-US" dirty="0" smtClean="0"/>
              <a:t>Staff change – handover process</a:t>
            </a:r>
          </a:p>
          <a:p>
            <a:pPr lvl="1"/>
            <a:r>
              <a:rPr lang="en-US" dirty="0" smtClean="0"/>
              <a:t>Disaster recovery</a:t>
            </a:r>
          </a:p>
          <a:p>
            <a:r>
              <a:rPr lang="en-US" dirty="0" smtClean="0"/>
              <a:t>Depreciation</a:t>
            </a:r>
          </a:p>
          <a:p>
            <a:pPr lvl="1"/>
            <a:r>
              <a:rPr lang="en-US" dirty="0" smtClean="0"/>
              <a:t>Re-establish trust</a:t>
            </a:r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Warm and Fuzzy Feeling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Traceability</a:t>
            </a:r>
          </a:p>
          <a:p>
            <a:pPr lvl="1"/>
            <a:r>
              <a:rPr lang="en-US" dirty="0" smtClean="0"/>
              <a:t>By DN</a:t>
            </a:r>
          </a:p>
          <a:p>
            <a:pPr lvl="1"/>
            <a:r>
              <a:rPr lang="en-US" dirty="0" smtClean="0"/>
              <a:t>Via CA (usually)</a:t>
            </a:r>
          </a:p>
          <a:p>
            <a:r>
              <a:rPr lang="en-US" dirty="0" smtClean="0"/>
              <a:t>Naming the subject</a:t>
            </a:r>
          </a:p>
          <a:p>
            <a:pPr lvl="1"/>
            <a:r>
              <a:rPr lang="en-US" dirty="0" smtClean="0"/>
              <a:t>“Fuzzy matching”</a:t>
            </a:r>
          </a:p>
          <a:p>
            <a:r>
              <a:rPr lang="en-US" dirty="0" smtClean="0"/>
              <a:t>Uniqueness of names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Deo</a:t>
            </a:r>
            <a:r>
              <a:rPr lang="en-US" dirty="0" smtClean="0"/>
              <a:t> Rex, A </a:t>
            </a:r>
            <a:r>
              <a:rPr lang="en-US" dirty="0" err="1" smtClean="0"/>
              <a:t>Rege</a:t>
            </a:r>
            <a:r>
              <a:rPr lang="en-US" dirty="0" smtClean="0"/>
              <a:t> </a:t>
            </a:r>
            <a:r>
              <a:rPr lang="en-US" dirty="0" err="1" smtClean="0"/>
              <a:t>Lex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soapbox is about…Trust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Meaning Trustworthiness (more or less)</a:t>
            </a:r>
          </a:p>
          <a:p>
            <a:r>
              <a:rPr lang="en-US" dirty="0" smtClean="0"/>
              <a:t>What it is, properties</a:t>
            </a:r>
          </a:p>
          <a:p>
            <a:r>
              <a:rPr lang="en-US" dirty="0" smtClean="0"/>
              <a:t>Why we have it</a:t>
            </a:r>
          </a:p>
          <a:p>
            <a:r>
              <a:rPr lang="en-US" dirty="0" smtClean="0"/>
              <a:t>Building it</a:t>
            </a:r>
          </a:p>
          <a:p>
            <a:r>
              <a:rPr lang="en-US" dirty="0" smtClean="0"/>
              <a:t>W&amp;F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Time Dimension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42910" y="1785926"/>
          <a:ext cx="7772400" cy="116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642910" y="3929066"/>
          <a:ext cx="7772400" cy="116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Down Arrow 5"/>
          <p:cNvSpPr/>
          <p:nvPr/>
        </p:nvSpPr>
        <p:spPr bwMode="auto">
          <a:xfrm>
            <a:off x="1071538" y="3071810"/>
            <a:ext cx="571504" cy="714380"/>
          </a:xfrm>
          <a:prstGeom prst="down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3167053" y="3071810"/>
            <a:ext cx="571504" cy="714380"/>
          </a:xfrm>
          <a:prstGeom prst="down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5262568" y="3071810"/>
            <a:ext cx="571504" cy="714380"/>
          </a:xfrm>
          <a:prstGeom prst="down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7358082" y="3071810"/>
            <a:ext cx="571504" cy="714380"/>
          </a:xfrm>
          <a:prstGeom prst="down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2000232" y="3214686"/>
            <a:ext cx="571504" cy="28575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4214810" y="3214686"/>
            <a:ext cx="571504" cy="28575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6429388" y="3214686"/>
            <a:ext cx="571504" cy="28575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</a:t>
            </a:r>
            <a:r>
              <a:rPr lang="en-US" dirty="0" err="1" smtClean="0"/>
              <a:t>WoTs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more structured and hierarchical</a:t>
            </a:r>
          </a:p>
          <a:p>
            <a:pPr lvl="1"/>
            <a:r>
              <a:rPr lang="en-US" dirty="0" smtClean="0"/>
              <a:t>Like CAs, really</a:t>
            </a:r>
          </a:p>
          <a:p>
            <a:r>
              <a:rPr lang="en-US" dirty="0" smtClean="0"/>
              <a:t>Can we learn from </a:t>
            </a:r>
            <a:r>
              <a:rPr lang="en-US" dirty="0" err="1" smtClean="0"/>
              <a:t>WoTs</a:t>
            </a:r>
            <a:r>
              <a:rPr lang="en-US" dirty="0" smtClean="0"/>
              <a:t>?</a:t>
            </a:r>
          </a:p>
          <a:p>
            <a:r>
              <a:rPr lang="en-US" dirty="0" smtClean="0"/>
              <a:t>Consequences of Type 1 Errors?</a:t>
            </a:r>
          </a:p>
          <a:p>
            <a:r>
              <a:rPr lang="en-US" dirty="0" smtClean="0"/>
              <a:t>Consequences of Type 2 Errors?</a:t>
            </a:r>
            <a:endParaRPr lang="en-GB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Exercises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reviewers does it take to review a CA</a:t>
            </a:r>
          </a:p>
          <a:p>
            <a:pPr lvl="1"/>
            <a:r>
              <a:rPr lang="en-US" dirty="0" smtClean="0"/>
              <a:t>How does this depend on their experience</a:t>
            </a:r>
          </a:p>
          <a:p>
            <a:pPr lvl="1"/>
            <a:r>
              <a:rPr lang="en-US" dirty="0" smtClean="0"/>
              <a:t>Process developed as we go along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Exercises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Would you trust my digital identity more if I had two, from different RAs (CAs)</a:t>
            </a:r>
          </a:p>
          <a:p>
            <a:r>
              <a:rPr lang="en-US" dirty="0" smtClean="0"/>
              <a:t>Would you trust it more if verified by more than one RA?</a:t>
            </a:r>
          </a:p>
          <a:p>
            <a:pPr lvl="1"/>
            <a:r>
              <a:rPr lang="en-US" dirty="0" smtClean="0"/>
              <a:t>How does this depend on the experience/training of the RA?</a:t>
            </a:r>
            <a:endParaRPr lang="en-GB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Useful Exercises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goals we aim to achieve</a:t>
            </a:r>
          </a:p>
          <a:p>
            <a:pPr lvl="1"/>
            <a:r>
              <a:rPr lang="en-US" dirty="0" err="1" smtClean="0"/>
              <a:t>Cf</a:t>
            </a:r>
            <a:r>
              <a:rPr lang="en-US" dirty="0" smtClean="0"/>
              <a:t> some previous </a:t>
            </a:r>
            <a:r>
              <a:rPr lang="en-US" dirty="0" err="1" smtClean="0"/>
              <a:t>soapboxen</a:t>
            </a:r>
            <a:endParaRPr lang="en-US" dirty="0" smtClean="0"/>
          </a:p>
          <a:p>
            <a:pPr lvl="1"/>
            <a:r>
              <a:rPr lang="en-US" dirty="0" smtClean="0"/>
              <a:t>Assurance</a:t>
            </a:r>
            <a:endParaRPr lang="en-US" dirty="0" smtClean="0"/>
          </a:p>
          <a:p>
            <a:pPr lvl="1"/>
            <a:r>
              <a:rPr lang="en-US" dirty="0" smtClean="0"/>
              <a:t>Writing up into the document currently known as “essentials”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Case Studies?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need to </a:t>
            </a:r>
            <a:r>
              <a:rPr lang="en-US" dirty="0" err="1" smtClean="0"/>
              <a:t>revet</a:t>
            </a:r>
            <a:r>
              <a:rPr lang="en-US" dirty="0" smtClean="0"/>
              <a:t> (re-vet) identities</a:t>
            </a:r>
          </a:p>
          <a:p>
            <a:pPr lvl="1"/>
            <a:r>
              <a:rPr lang="en-US" dirty="0" smtClean="0"/>
              <a:t>Which time problem does it deal with?</a:t>
            </a:r>
          </a:p>
          <a:p>
            <a:pPr lvl="1"/>
            <a:r>
              <a:rPr lang="en-US" dirty="0" smtClean="0"/>
              <a:t>How does it deal with it?</a:t>
            </a:r>
          </a:p>
          <a:p>
            <a:pPr lvl="1"/>
            <a:r>
              <a:rPr lang="en-US" dirty="0" smtClean="0"/>
              <a:t>Are we solving a problem we don’t have</a:t>
            </a:r>
          </a:p>
          <a:p>
            <a:pPr lvl="1"/>
            <a:r>
              <a:rPr lang="en-US" dirty="0" smtClean="0"/>
              <a:t>Or can be solved in a better way</a:t>
            </a:r>
          </a:p>
          <a:p>
            <a:r>
              <a:rPr lang="en-US" dirty="0" smtClean="0"/>
              <a:t>Not enough things on top of other things</a:t>
            </a:r>
          </a:p>
          <a:p>
            <a:pPr lvl="1"/>
            <a:r>
              <a:rPr lang="en-US" dirty="0" smtClean="0"/>
              <a:t>But too many carts before horses</a:t>
            </a:r>
            <a:endParaRPr lang="en-GB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Conclusion(s)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Trust models operate with incomplete information</a:t>
            </a:r>
          </a:p>
          <a:p>
            <a:r>
              <a:rPr lang="en-US" dirty="0" smtClean="0"/>
              <a:t>Implementations are (crude) approximations</a:t>
            </a:r>
          </a:p>
          <a:p>
            <a:r>
              <a:rPr lang="en-US" dirty="0" smtClean="0"/>
              <a:t>Academic models of some use</a:t>
            </a:r>
            <a:endParaRPr lang="en-GB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Conclusions(s)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Potential benefits from more complex trust </a:t>
            </a:r>
            <a:r>
              <a:rPr lang="en-US" dirty="0" smtClean="0"/>
              <a:t>models</a:t>
            </a:r>
          </a:p>
          <a:p>
            <a:r>
              <a:rPr lang="en-US" dirty="0" smtClean="0"/>
              <a:t>Instead of solving the problem, identify the problem</a:t>
            </a:r>
          </a:p>
          <a:p>
            <a:pPr lvl="1"/>
            <a:r>
              <a:rPr lang="en-US" dirty="0" smtClean="0"/>
              <a:t>Then (and only then) solve it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– WN definitions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“Certainty based on past experience,” reliance</a:t>
            </a:r>
          </a:p>
          <a:p>
            <a:r>
              <a:rPr lang="en-US" dirty="0" smtClean="0"/>
              <a:t>“The trait of believing in the honesty and reliability of others”</a:t>
            </a:r>
          </a:p>
          <a:p>
            <a:r>
              <a:rPr lang="en-US" dirty="0" smtClean="0"/>
              <a:t>“Complete confidence in a person or plan, etc”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</a:t>
            </a:r>
            <a:r>
              <a:rPr lang="en-US" dirty="0" err="1" smtClean="0"/>
              <a:t>WoTs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 bwMode="auto">
          <a:xfrm>
            <a:off x="5500694" y="4071942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6286512" y="2143116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6786578" y="4929198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7000892" y="3286124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7000892" y="1857364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000760" y="4357694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572132" y="5214950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857620" y="3857628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857752" y="2857496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500430" y="2071678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5" name="Straight Arrow Connector 14"/>
          <p:cNvCxnSpPr>
            <a:stCxn id="13" idx="6"/>
            <a:endCxn id="5" idx="2"/>
          </p:cNvCxnSpPr>
          <p:nvPr/>
        </p:nvCxnSpPr>
        <p:spPr bwMode="auto">
          <a:xfrm>
            <a:off x="3643306" y="2143116"/>
            <a:ext cx="2643206" cy="714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stCxn id="13" idx="6"/>
            <a:endCxn id="8" idx="2"/>
          </p:cNvCxnSpPr>
          <p:nvPr/>
        </p:nvCxnSpPr>
        <p:spPr bwMode="auto">
          <a:xfrm flipV="1">
            <a:off x="3643306" y="1928802"/>
            <a:ext cx="3357586" cy="2143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>
            <a:stCxn id="8" idx="4"/>
            <a:endCxn id="7" idx="0"/>
          </p:cNvCxnSpPr>
          <p:nvPr/>
        </p:nvCxnSpPr>
        <p:spPr bwMode="auto">
          <a:xfrm rot="5400000">
            <a:off x="6429388" y="2643182"/>
            <a:ext cx="1285884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12" idx="6"/>
            <a:endCxn id="7" idx="1"/>
          </p:cNvCxnSpPr>
          <p:nvPr/>
        </p:nvCxnSpPr>
        <p:spPr bwMode="auto">
          <a:xfrm>
            <a:off x="5000628" y="2928934"/>
            <a:ext cx="2021188" cy="3781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11" idx="7"/>
            <a:endCxn id="12" idx="3"/>
          </p:cNvCxnSpPr>
          <p:nvPr/>
        </p:nvCxnSpPr>
        <p:spPr bwMode="auto">
          <a:xfrm rot="5400000" flipH="1" flipV="1">
            <a:off x="3979572" y="2979448"/>
            <a:ext cx="899104" cy="8991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stCxn id="11" idx="6"/>
            <a:endCxn id="4" idx="1"/>
          </p:cNvCxnSpPr>
          <p:nvPr/>
        </p:nvCxnSpPr>
        <p:spPr bwMode="auto">
          <a:xfrm>
            <a:off x="4000496" y="3929066"/>
            <a:ext cx="1521122" cy="163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0" idx="0"/>
            <a:endCxn id="4" idx="4"/>
          </p:cNvCxnSpPr>
          <p:nvPr/>
        </p:nvCxnSpPr>
        <p:spPr bwMode="auto">
          <a:xfrm rot="16200000" flipV="1">
            <a:off x="5107785" y="4679165"/>
            <a:ext cx="1000132" cy="714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>
            <a:stCxn id="4" idx="6"/>
            <a:endCxn id="7" idx="3"/>
          </p:cNvCxnSpPr>
          <p:nvPr/>
        </p:nvCxnSpPr>
        <p:spPr bwMode="auto">
          <a:xfrm flipV="1">
            <a:off x="5643570" y="3408076"/>
            <a:ext cx="1378246" cy="7353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>
            <a:stCxn id="4" idx="5"/>
            <a:endCxn id="9" idx="1"/>
          </p:cNvCxnSpPr>
          <p:nvPr/>
        </p:nvCxnSpPr>
        <p:spPr bwMode="auto">
          <a:xfrm rot="16200000" flipH="1">
            <a:off x="5729803" y="4086737"/>
            <a:ext cx="184724" cy="3990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>
            <a:stCxn id="9" idx="6"/>
            <a:endCxn id="6" idx="2"/>
          </p:cNvCxnSpPr>
          <p:nvPr/>
        </p:nvCxnSpPr>
        <p:spPr bwMode="auto">
          <a:xfrm>
            <a:off x="6143636" y="4429132"/>
            <a:ext cx="642942" cy="5715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12" idx="2"/>
            <a:endCxn id="13" idx="5"/>
          </p:cNvCxnSpPr>
          <p:nvPr/>
        </p:nvCxnSpPr>
        <p:spPr bwMode="auto">
          <a:xfrm rot="10800000">
            <a:off x="3622382" y="2193630"/>
            <a:ext cx="1235370" cy="7353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642910" y="2786058"/>
            <a:ext cx="2948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Like </a:t>
            </a:r>
            <a:r>
              <a:rPr lang="en-US" dirty="0" err="1" smtClean="0">
                <a:solidFill>
                  <a:schemeClr val="bg1"/>
                </a:solidFill>
              </a:rPr>
              <a:t>Thawte’s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WoT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Or PGP Trust Model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44" name="Straight Arrow Connector 43"/>
          <p:cNvCxnSpPr>
            <a:stCxn id="11" idx="1"/>
            <a:endCxn id="13" idx="4"/>
          </p:cNvCxnSpPr>
          <p:nvPr/>
        </p:nvCxnSpPr>
        <p:spPr bwMode="auto">
          <a:xfrm rot="16200000" flipV="1">
            <a:off x="2893207" y="2893215"/>
            <a:ext cx="1663998" cy="3066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Relations properties from </a:t>
            </a:r>
            <a:r>
              <a:rPr lang="en-US" dirty="0" err="1" smtClean="0"/>
              <a:t>maths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Reflexive: </a:t>
            </a:r>
            <a:r>
              <a:rPr lang="en-US" dirty="0" err="1" smtClean="0"/>
              <a:t>a~a</a:t>
            </a:r>
            <a:endParaRPr lang="en-US" dirty="0" smtClean="0"/>
          </a:p>
          <a:p>
            <a:pPr lvl="1"/>
            <a:r>
              <a:rPr lang="en-US" dirty="0" smtClean="0"/>
              <a:t>Symmetric: </a:t>
            </a:r>
            <a:r>
              <a:rPr lang="en-US" dirty="0" err="1" smtClean="0"/>
              <a:t>a~b</a:t>
            </a:r>
            <a:r>
              <a:rPr lang="en-US" dirty="0" smtClean="0"/>
              <a:t> =&gt; </a:t>
            </a:r>
            <a:r>
              <a:rPr lang="en-US" dirty="0" err="1" smtClean="0"/>
              <a:t>b~a</a:t>
            </a:r>
            <a:endParaRPr lang="en-US" dirty="0" smtClean="0"/>
          </a:p>
          <a:p>
            <a:pPr lvl="1"/>
            <a:r>
              <a:rPr lang="en-US" dirty="0" smtClean="0"/>
              <a:t>Transitive: </a:t>
            </a:r>
            <a:r>
              <a:rPr lang="en-US" dirty="0" err="1" smtClean="0"/>
              <a:t>a~b</a:t>
            </a:r>
            <a:r>
              <a:rPr lang="en-US" dirty="0" smtClean="0"/>
              <a:t> &amp; </a:t>
            </a:r>
            <a:r>
              <a:rPr lang="en-US" dirty="0" err="1" smtClean="0"/>
              <a:t>b~c</a:t>
            </a:r>
            <a:r>
              <a:rPr lang="en-US" dirty="0" smtClean="0"/>
              <a:t> =&gt; </a:t>
            </a:r>
            <a:r>
              <a:rPr lang="en-US" dirty="0" err="1" smtClean="0"/>
              <a:t>a~c</a:t>
            </a:r>
            <a:endParaRPr lang="en-US" dirty="0" smtClean="0"/>
          </a:p>
          <a:p>
            <a:r>
              <a:rPr lang="en-US" dirty="0" smtClean="0"/>
              <a:t>A relations may have any or all of these properties</a:t>
            </a:r>
          </a:p>
          <a:p>
            <a:pPr lvl="1"/>
            <a:r>
              <a:rPr lang="en-US" dirty="0" smtClean="0"/>
              <a:t>Exercise: prove or disprove S&amp;T=&gt;R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Reflexivity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 trust myself”</a:t>
            </a:r>
          </a:p>
          <a:p>
            <a:r>
              <a:rPr lang="en-US" dirty="0" smtClean="0"/>
              <a:t>… or do I?</a:t>
            </a:r>
          </a:p>
          <a:p>
            <a:r>
              <a:rPr lang="en-US" dirty="0" smtClean="0"/>
              <a:t>Why we have best practices</a:t>
            </a:r>
          </a:p>
          <a:p>
            <a:r>
              <a:rPr lang="en-US" dirty="0" smtClean="0"/>
              <a:t>The unknowns</a:t>
            </a:r>
          </a:p>
          <a:p>
            <a:pPr lvl="1"/>
            <a:r>
              <a:rPr lang="en-US" dirty="0" smtClean="0"/>
              <a:t>The known unknowns</a:t>
            </a:r>
          </a:p>
          <a:p>
            <a:pPr lvl="1"/>
            <a:r>
              <a:rPr lang="en-US" dirty="0" smtClean="0"/>
              <a:t>And the unknown unknowns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Trust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857364"/>
            <a:ext cx="7772400" cy="3581400"/>
          </a:xfrm>
        </p:spPr>
        <p:txBody>
          <a:bodyPr/>
          <a:lstStyle/>
          <a:p>
            <a:r>
              <a:rPr lang="en-US" dirty="0" err="1" smtClean="0"/>
              <a:t>Timeo</a:t>
            </a:r>
            <a:r>
              <a:rPr lang="en-US" dirty="0" smtClean="0"/>
              <a:t> Hominem </a:t>
            </a:r>
            <a:r>
              <a:rPr lang="en-US" dirty="0" err="1" smtClean="0"/>
              <a:t>Unius</a:t>
            </a:r>
            <a:r>
              <a:rPr lang="en-US" dirty="0" smtClean="0"/>
              <a:t> </a:t>
            </a:r>
            <a:r>
              <a:rPr lang="en-US" dirty="0" err="1" smtClean="0"/>
              <a:t>Libri</a:t>
            </a:r>
            <a:endParaRPr lang="en-US" dirty="0" smtClean="0"/>
          </a:p>
          <a:p>
            <a:r>
              <a:rPr lang="en-US" dirty="0" smtClean="0"/>
              <a:t>Based on reputation</a:t>
            </a:r>
          </a:p>
          <a:p>
            <a:pPr lvl="1"/>
            <a:r>
              <a:rPr lang="en-US" dirty="0" smtClean="0"/>
              <a:t>Ideas</a:t>
            </a:r>
          </a:p>
          <a:p>
            <a:pPr lvl="1"/>
            <a:r>
              <a:rPr lang="en-US" dirty="0" smtClean="0"/>
              <a:t>Knowledge/skill (evidence of)</a:t>
            </a:r>
          </a:p>
          <a:p>
            <a:pPr lvl="1"/>
            <a:r>
              <a:rPr lang="en-US" dirty="0" smtClean="0"/>
              <a:t>Honesty/integrity (perceived, assumed)</a:t>
            </a:r>
          </a:p>
          <a:p>
            <a:pPr lvl="1"/>
            <a:r>
              <a:rPr lang="en-US" dirty="0" smtClean="0"/>
              <a:t>Contributions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hand information (or 3</a:t>
            </a:r>
            <a:r>
              <a:rPr lang="en-US" baseline="30000" dirty="0" smtClean="0"/>
              <a:t>rd</a:t>
            </a:r>
            <a:r>
              <a:rPr lang="en-US" dirty="0" smtClean="0"/>
              <a:t> etc)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Trust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F2F meeting – </a:t>
            </a:r>
            <a:r>
              <a:rPr lang="en-US" dirty="0" err="1" smtClean="0"/>
              <a:t>TrustBuilding</a:t>
            </a:r>
            <a:endParaRPr lang="en-US" dirty="0" smtClean="0"/>
          </a:p>
          <a:p>
            <a:r>
              <a:rPr lang="en-US" dirty="0" smtClean="0"/>
              <a:t>Doing what is expected</a:t>
            </a:r>
          </a:p>
          <a:p>
            <a:pPr lvl="1"/>
            <a:r>
              <a:rPr lang="en-US" dirty="0" smtClean="0"/>
              <a:t>Not necessarily what we expect…</a:t>
            </a:r>
          </a:p>
          <a:p>
            <a:pPr lvl="1"/>
            <a:r>
              <a:rPr lang="en-US" dirty="0" smtClean="0"/>
              <a:t>We may expect people to not do what is expected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Frutiger 67BoldCn"/>
        <a:ea typeface=""/>
        <a:cs typeface="Arial"/>
      </a:majorFont>
      <a:minorFont>
        <a:latin typeface="Frutiger 67BoldC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1249</TotalTime>
  <Words>868</Words>
  <Application>Microsoft Office PowerPoint</Application>
  <PresentationFormat>On-screen Show (4:3)</PresentationFormat>
  <Paragraphs>243</Paragraphs>
  <Slides>37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Jens’ Soapbox</vt:lpstr>
      <vt:lpstr>Soapboxes</vt:lpstr>
      <vt:lpstr>This soapbox is about…Trust</vt:lpstr>
      <vt:lpstr>Trust – WN definitions</vt:lpstr>
      <vt:lpstr>Consider WoTs</vt:lpstr>
      <vt:lpstr>Relations</vt:lpstr>
      <vt:lpstr>Reflexivity</vt:lpstr>
      <vt:lpstr>Building Trust</vt:lpstr>
      <vt:lpstr>Building Trust</vt:lpstr>
      <vt:lpstr>Trust based on Knowledge</vt:lpstr>
      <vt:lpstr>Improving Knowledge</vt:lpstr>
      <vt:lpstr>Improving Knowledge</vt:lpstr>
      <vt:lpstr>Symmetry</vt:lpstr>
      <vt:lpstr>Transitivity</vt:lpstr>
      <vt:lpstr>Transitivity</vt:lpstr>
      <vt:lpstr>Numbers</vt:lpstr>
      <vt:lpstr>Transitivity?</vt:lpstr>
      <vt:lpstr>Transitivity?</vt:lpstr>
      <vt:lpstr>Transitivity?</vt:lpstr>
      <vt:lpstr>Painting by Numbers</vt:lpstr>
      <vt:lpstr>Implementation</vt:lpstr>
      <vt:lpstr>Implementation</vt:lpstr>
      <vt:lpstr>Requiring vs Enforcing</vt:lpstr>
      <vt:lpstr>Requiring – Examples</vt:lpstr>
      <vt:lpstr>Requiring vs Enforcing</vt:lpstr>
      <vt:lpstr>Requiring vs Enforcing</vt:lpstr>
      <vt:lpstr>The Time Dimension</vt:lpstr>
      <vt:lpstr>The Warm and Fuzzy Feeling</vt:lpstr>
      <vt:lpstr>A Deo Rex, A Rege Lex</vt:lpstr>
      <vt:lpstr>The Time Dimension</vt:lpstr>
      <vt:lpstr>Compare WoTs</vt:lpstr>
      <vt:lpstr>Basic Exercises</vt:lpstr>
      <vt:lpstr>Basic Exercises</vt:lpstr>
      <vt:lpstr>More Useful Exercises</vt:lpstr>
      <vt:lpstr>Advanced Case Studies?</vt:lpstr>
      <vt:lpstr>Conclusion(s)</vt:lpstr>
      <vt:lpstr>Conclusions(s)</vt:lpstr>
    </vt:vector>
  </TitlesOfParts>
  <Company>Tostaky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Lynn</dc:creator>
  <cp:lastModifiedBy>jj47</cp:lastModifiedBy>
  <cp:revision>104</cp:revision>
  <dcterms:created xsi:type="dcterms:W3CDTF">2005-09-05T14:13:33Z</dcterms:created>
  <dcterms:modified xsi:type="dcterms:W3CDTF">2010-01-20T11:35:46Z</dcterms:modified>
</cp:coreProperties>
</file>