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8" r:id="rId4"/>
    <p:sldId id="259" r:id="rId5"/>
    <p:sldId id="260" r:id="rId6"/>
    <p:sldId id="262" r:id="rId7"/>
    <p:sldId id="263" r:id="rId8"/>
    <p:sldId id="275" r:id="rId9"/>
    <p:sldId id="272" r:id="rId10"/>
    <p:sldId id="277" r:id="rId11"/>
    <p:sldId id="273" r:id="rId12"/>
    <p:sldId id="265" r:id="rId13"/>
    <p:sldId id="266" r:id="rId14"/>
    <p:sldId id="278" r:id="rId15"/>
    <p:sldId id="279" r:id="rId16"/>
    <p:sldId id="280" r:id="rId17"/>
    <p:sldId id="268" r:id="rId18"/>
    <p:sldId id="281" r:id="rId19"/>
    <p:sldId id="269" r:id="rId20"/>
    <p:sldId id="282" r:id="rId21"/>
    <p:sldId id="28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3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image" Target="../media/image1.gif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image" Target="../media/image1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D308DF-45D2-4638-B00E-7F797B9465B4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16E63F59-5A78-41A2-A1C2-3E7E637A9DE8}">
      <dgm:prSet phldrT="[Text]"/>
      <dgm:spPr/>
      <dgm:t>
        <a:bodyPr/>
        <a:lstStyle/>
        <a:p>
          <a:r>
            <a:rPr lang="en-US" dirty="0" smtClean="0"/>
            <a:t>Unhappy, Complex</a:t>
          </a:r>
          <a:endParaRPr lang="en-GB" dirty="0"/>
        </a:p>
      </dgm:t>
    </dgm:pt>
    <dgm:pt modelId="{B0563910-A5F2-4593-A7C8-5795DB726455}" type="parTrans" cxnId="{0FA2780F-59F8-4F34-AE80-8BCD85500235}">
      <dgm:prSet/>
      <dgm:spPr/>
    </dgm:pt>
    <dgm:pt modelId="{C1372FB3-38C4-4477-A87D-A653E61319E2}" type="sibTrans" cxnId="{0FA2780F-59F8-4F34-AE80-8BCD85500235}">
      <dgm:prSet/>
      <dgm:spPr/>
    </dgm:pt>
    <dgm:pt modelId="{9C88B36C-CD8E-4CC5-A0E5-2AAD7B6B7444}">
      <dgm:prSet phldrT="[Text]"/>
      <dgm:spPr/>
      <dgm:t>
        <a:bodyPr/>
        <a:lstStyle/>
        <a:p>
          <a:r>
            <a:rPr lang="en-US" dirty="0" smtClean="0"/>
            <a:t>More complex</a:t>
          </a:r>
          <a:endParaRPr lang="en-GB" dirty="0"/>
        </a:p>
      </dgm:t>
    </dgm:pt>
    <dgm:pt modelId="{1B9C11E7-47E9-45CC-8828-AECA2AB2422C}" type="parTrans" cxnId="{E2A94326-0882-4768-BC3E-6BE7A7654DBD}">
      <dgm:prSet/>
      <dgm:spPr/>
    </dgm:pt>
    <dgm:pt modelId="{9503AF6B-B957-4196-80CF-A59F1CC266E8}" type="sibTrans" cxnId="{E2A94326-0882-4768-BC3E-6BE7A7654DBD}">
      <dgm:prSet/>
      <dgm:spPr/>
    </dgm:pt>
    <dgm:pt modelId="{2A1A874E-10A8-4701-B6A8-F766011EF869}">
      <dgm:prSet phldrT="[Text]"/>
      <dgm:spPr/>
      <dgm:t>
        <a:bodyPr/>
        <a:lstStyle/>
        <a:p>
          <a:r>
            <a:rPr lang="en-US" dirty="0" smtClean="0"/>
            <a:t>Happy, simple</a:t>
          </a:r>
          <a:endParaRPr lang="en-GB" dirty="0"/>
        </a:p>
      </dgm:t>
    </dgm:pt>
    <dgm:pt modelId="{045AD0CE-2E8C-45A9-AF50-AA94D9E24A52}" type="parTrans" cxnId="{E9DE4376-6FF5-4E2E-97C0-E45EF5C16790}">
      <dgm:prSet/>
      <dgm:spPr/>
    </dgm:pt>
    <dgm:pt modelId="{D6611FD7-33FC-4C10-BB67-BDE144384760}" type="sibTrans" cxnId="{E9DE4376-6FF5-4E2E-97C0-E45EF5C16790}">
      <dgm:prSet/>
      <dgm:spPr/>
    </dgm:pt>
    <dgm:pt modelId="{C174DEFB-72B9-4C58-92CA-7201B1EA6970}" type="pres">
      <dgm:prSet presAssocID="{8AD308DF-45D2-4638-B00E-7F797B9465B4}" presName="Name0" presStyleCnt="0">
        <dgm:presLayoutVars>
          <dgm:dir/>
          <dgm:resizeHandles val="exact"/>
        </dgm:presLayoutVars>
      </dgm:prSet>
      <dgm:spPr/>
    </dgm:pt>
    <dgm:pt modelId="{A37E5B4C-7B74-4029-8FFF-85A25B36E47B}" type="pres">
      <dgm:prSet presAssocID="{8AD308DF-45D2-4638-B00E-7F797B9465B4}" presName="fgShape" presStyleLbl="fgShp" presStyleIdx="0" presStyleCnt="1"/>
      <dgm:spPr/>
    </dgm:pt>
    <dgm:pt modelId="{B942BD78-D216-4F03-8CF4-DEBE8E84C2B9}" type="pres">
      <dgm:prSet presAssocID="{8AD308DF-45D2-4638-B00E-7F797B9465B4}" presName="linComp" presStyleCnt="0"/>
      <dgm:spPr/>
    </dgm:pt>
    <dgm:pt modelId="{F370C11E-0ED3-4636-B038-9D9585EBD0B6}" type="pres">
      <dgm:prSet presAssocID="{16E63F59-5A78-41A2-A1C2-3E7E637A9DE8}" presName="compNode" presStyleCnt="0"/>
      <dgm:spPr/>
    </dgm:pt>
    <dgm:pt modelId="{EFABDCBC-9A14-4818-A6F5-1673BE470377}" type="pres">
      <dgm:prSet presAssocID="{16E63F59-5A78-41A2-A1C2-3E7E637A9DE8}" presName="bkgdShape" presStyleLbl="node1" presStyleIdx="0" presStyleCnt="3"/>
      <dgm:spPr/>
    </dgm:pt>
    <dgm:pt modelId="{4AC865F7-4A5D-48EB-8672-B52D38980035}" type="pres">
      <dgm:prSet presAssocID="{16E63F59-5A78-41A2-A1C2-3E7E637A9DE8}" presName="nodeTx" presStyleLbl="node1" presStyleIdx="0" presStyleCnt="3">
        <dgm:presLayoutVars>
          <dgm:bulletEnabled val="1"/>
        </dgm:presLayoutVars>
      </dgm:prSet>
      <dgm:spPr/>
    </dgm:pt>
    <dgm:pt modelId="{6CF146EC-C8BB-44D8-9B94-70F002228FE7}" type="pres">
      <dgm:prSet presAssocID="{16E63F59-5A78-41A2-A1C2-3E7E637A9DE8}" presName="invisiNode" presStyleLbl="node1" presStyleIdx="0" presStyleCnt="3"/>
      <dgm:spPr/>
    </dgm:pt>
    <dgm:pt modelId="{CF2FBC5C-E551-4952-9F3F-7D06D1102BF4}" type="pres">
      <dgm:prSet presAssocID="{16E63F59-5A78-41A2-A1C2-3E7E637A9DE8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2B541B7-095F-4BBB-AE5D-FD7ED1385161}" type="pres">
      <dgm:prSet presAssocID="{C1372FB3-38C4-4477-A87D-A653E61319E2}" presName="sibTrans" presStyleLbl="sibTrans2D1" presStyleIdx="0" presStyleCnt="0"/>
      <dgm:spPr/>
    </dgm:pt>
    <dgm:pt modelId="{E724919D-3327-4DF5-85D3-4108547DB502}" type="pres">
      <dgm:prSet presAssocID="{9C88B36C-CD8E-4CC5-A0E5-2AAD7B6B7444}" presName="compNode" presStyleCnt="0"/>
      <dgm:spPr/>
    </dgm:pt>
    <dgm:pt modelId="{5742A96A-D5A6-4E1E-8793-14F6430C531E}" type="pres">
      <dgm:prSet presAssocID="{9C88B36C-CD8E-4CC5-A0E5-2AAD7B6B7444}" presName="bkgdShape" presStyleLbl="node1" presStyleIdx="1" presStyleCnt="3"/>
      <dgm:spPr/>
    </dgm:pt>
    <dgm:pt modelId="{FACD10D7-F7B6-4155-BDCC-DC62A55B3CCF}" type="pres">
      <dgm:prSet presAssocID="{9C88B36C-CD8E-4CC5-A0E5-2AAD7B6B7444}" presName="nodeTx" presStyleLbl="node1" presStyleIdx="1" presStyleCnt="3">
        <dgm:presLayoutVars>
          <dgm:bulletEnabled val="1"/>
        </dgm:presLayoutVars>
      </dgm:prSet>
      <dgm:spPr/>
    </dgm:pt>
    <dgm:pt modelId="{BE400C9A-7A52-4D9E-BC9A-B18D455C721D}" type="pres">
      <dgm:prSet presAssocID="{9C88B36C-CD8E-4CC5-A0E5-2AAD7B6B7444}" presName="invisiNode" presStyleLbl="node1" presStyleIdx="1" presStyleCnt="3"/>
      <dgm:spPr/>
    </dgm:pt>
    <dgm:pt modelId="{C27451EC-BBD1-49F5-9EA0-1A50AE0E77DA}" type="pres">
      <dgm:prSet presAssocID="{9C88B36C-CD8E-4CC5-A0E5-2AAD7B6B7444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F6BB6ED-D120-4804-A237-4225463E3496}" type="pres">
      <dgm:prSet presAssocID="{9503AF6B-B957-4196-80CF-A59F1CC266E8}" presName="sibTrans" presStyleLbl="sibTrans2D1" presStyleIdx="0" presStyleCnt="0"/>
      <dgm:spPr/>
    </dgm:pt>
    <dgm:pt modelId="{9B57901D-87CC-44BB-98C3-D0CCFB1B5E74}" type="pres">
      <dgm:prSet presAssocID="{2A1A874E-10A8-4701-B6A8-F766011EF869}" presName="compNode" presStyleCnt="0"/>
      <dgm:spPr/>
    </dgm:pt>
    <dgm:pt modelId="{F81AB030-EB21-4EAC-AB1A-66273A12F534}" type="pres">
      <dgm:prSet presAssocID="{2A1A874E-10A8-4701-B6A8-F766011EF869}" presName="bkgdShape" presStyleLbl="node1" presStyleIdx="2" presStyleCnt="3"/>
      <dgm:spPr/>
      <dgm:t>
        <a:bodyPr/>
        <a:lstStyle/>
        <a:p>
          <a:endParaRPr lang="en-GB"/>
        </a:p>
      </dgm:t>
    </dgm:pt>
    <dgm:pt modelId="{26BF00DE-652C-422D-AA99-4C42A3775BBC}" type="pres">
      <dgm:prSet presAssocID="{2A1A874E-10A8-4701-B6A8-F766011EF869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33BF8E7-8520-48A6-844D-C32C4585B3ED}" type="pres">
      <dgm:prSet presAssocID="{2A1A874E-10A8-4701-B6A8-F766011EF869}" presName="invisiNode" presStyleLbl="node1" presStyleIdx="2" presStyleCnt="3"/>
      <dgm:spPr/>
    </dgm:pt>
    <dgm:pt modelId="{1EBBBEB6-2CF1-4C36-A14D-CA745F14BE37}" type="pres">
      <dgm:prSet presAssocID="{2A1A874E-10A8-4701-B6A8-F766011EF869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31BBCDC4-548A-4703-BD8C-CFE793638E4C}" type="presOf" srcId="{16E63F59-5A78-41A2-A1C2-3E7E637A9DE8}" destId="{EFABDCBC-9A14-4818-A6F5-1673BE470377}" srcOrd="0" destOrd="0" presId="urn:microsoft.com/office/officeart/2005/8/layout/hList7"/>
    <dgm:cxn modelId="{E79C2496-16A4-4306-88A4-943E30B8A532}" type="presOf" srcId="{9C88B36C-CD8E-4CC5-A0E5-2AAD7B6B7444}" destId="{5742A96A-D5A6-4E1E-8793-14F6430C531E}" srcOrd="0" destOrd="0" presId="urn:microsoft.com/office/officeart/2005/8/layout/hList7"/>
    <dgm:cxn modelId="{8BAA2B71-AC16-4780-AE87-4597876D49DF}" type="presOf" srcId="{8AD308DF-45D2-4638-B00E-7F797B9465B4}" destId="{C174DEFB-72B9-4C58-92CA-7201B1EA6970}" srcOrd="0" destOrd="0" presId="urn:microsoft.com/office/officeart/2005/8/layout/hList7"/>
    <dgm:cxn modelId="{55324133-B8C8-4B72-93C6-7C8CF9EC1C7E}" type="presOf" srcId="{9503AF6B-B957-4196-80CF-A59F1CC266E8}" destId="{DF6BB6ED-D120-4804-A237-4225463E3496}" srcOrd="0" destOrd="0" presId="urn:microsoft.com/office/officeart/2005/8/layout/hList7"/>
    <dgm:cxn modelId="{AA5FA6A2-C7E9-4C39-89A8-283B8DFFB12C}" type="presOf" srcId="{2A1A874E-10A8-4701-B6A8-F766011EF869}" destId="{F81AB030-EB21-4EAC-AB1A-66273A12F534}" srcOrd="0" destOrd="0" presId="urn:microsoft.com/office/officeart/2005/8/layout/hList7"/>
    <dgm:cxn modelId="{3D384DDE-2A87-4C54-A686-A8491EE2559B}" type="presOf" srcId="{16E63F59-5A78-41A2-A1C2-3E7E637A9DE8}" destId="{4AC865F7-4A5D-48EB-8672-B52D38980035}" srcOrd="1" destOrd="0" presId="urn:microsoft.com/office/officeart/2005/8/layout/hList7"/>
    <dgm:cxn modelId="{E9DE4376-6FF5-4E2E-97C0-E45EF5C16790}" srcId="{8AD308DF-45D2-4638-B00E-7F797B9465B4}" destId="{2A1A874E-10A8-4701-B6A8-F766011EF869}" srcOrd="2" destOrd="0" parTransId="{045AD0CE-2E8C-45A9-AF50-AA94D9E24A52}" sibTransId="{D6611FD7-33FC-4C10-BB67-BDE144384760}"/>
    <dgm:cxn modelId="{0FA2780F-59F8-4F34-AE80-8BCD85500235}" srcId="{8AD308DF-45D2-4638-B00E-7F797B9465B4}" destId="{16E63F59-5A78-41A2-A1C2-3E7E637A9DE8}" srcOrd="0" destOrd="0" parTransId="{B0563910-A5F2-4593-A7C8-5795DB726455}" sibTransId="{C1372FB3-38C4-4477-A87D-A653E61319E2}"/>
    <dgm:cxn modelId="{E2A94326-0882-4768-BC3E-6BE7A7654DBD}" srcId="{8AD308DF-45D2-4638-B00E-7F797B9465B4}" destId="{9C88B36C-CD8E-4CC5-A0E5-2AAD7B6B7444}" srcOrd="1" destOrd="0" parTransId="{1B9C11E7-47E9-45CC-8828-AECA2AB2422C}" sibTransId="{9503AF6B-B957-4196-80CF-A59F1CC266E8}"/>
    <dgm:cxn modelId="{452826A2-B526-400A-8132-FABC637F8B8C}" type="presOf" srcId="{9C88B36C-CD8E-4CC5-A0E5-2AAD7B6B7444}" destId="{FACD10D7-F7B6-4155-BDCC-DC62A55B3CCF}" srcOrd="1" destOrd="0" presId="urn:microsoft.com/office/officeart/2005/8/layout/hList7"/>
    <dgm:cxn modelId="{1B2B3B79-B28F-4DA8-8EBD-FA0E271FF890}" type="presOf" srcId="{2A1A874E-10A8-4701-B6A8-F766011EF869}" destId="{26BF00DE-652C-422D-AA99-4C42A3775BBC}" srcOrd="1" destOrd="0" presId="urn:microsoft.com/office/officeart/2005/8/layout/hList7"/>
    <dgm:cxn modelId="{F21F86A7-D11D-4353-9F90-7B65E4C37D49}" type="presOf" srcId="{C1372FB3-38C4-4477-A87D-A653E61319E2}" destId="{42B541B7-095F-4BBB-AE5D-FD7ED1385161}" srcOrd="0" destOrd="0" presId="urn:microsoft.com/office/officeart/2005/8/layout/hList7"/>
    <dgm:cxn modelId="{88A098F3-A3D3-4E3C-A5E5-6C91A0D80A1D}" type="presParOf" srcId="{C174DEFB-72B9-4C58-92CA-7201B1EA6970}" destId="{A37E5B4C-7B74-4029-8FFF-85A25B36E47B}" srcOrd="0" destOrd="0" presId="urn:microsoft.com/office/officeart/2005/8/layout/hList7"/>
    <dgm:cxn modelId="{89F16EC1-BB6C-4A3B-B742-4E1D323CB00A}" type="presParOf" srcId="{C174DEFB-72B9-4C58-92CA-7201B1EA6970}" destId="{B942BD78-D216-4F03-8CF4-DEBE8E84C2B9}" srcOrd="1" destOrd="0" presId="urn:microsoft.com/office/officeart/2005/8/layout/hList7"/>
    <dgm:cxn modelId="{466F10A9-55EA-48F2-BE89-13606E7E2F8E}" type="presParOf" srcId="{B942BD78-D216-4F03-8CF4-DEBE8E84C2B9}" destId="{F370C11E-0ED3-4636-B038-9D9585EBD0B6}" srcOrd="0" destOrd="0" presId="urn:microsoft.com/office/officeart/2005/8/layout/hList7"/>
    <dgm:cxn modelId="{8C3C5109-881D-4CE0-9A29-A568A047AB02}" type="presParOf" srcId="{F370C11E-0ED3-4636-B038-9D9585EBD0B6}" destId="{EFABDCBC-9A14-4818-A6F5-1673BE470377}" srcOrd="0" destOrd="0" presId="urn:microsoft.com/office/officeart/2005/8/layout/hList7"/>
    <dgm:cxn modelId="{774A2A93-1998-4B61-A36B-3F72EE0E2A27}" type="presParOf" srcId="{F370C11E-0ED3-4636-B038-9D9585EBD0B6}" destId="{4AC865F7-4A5D-48EB-8672-B52D38980035}" srcOrd="1" destOrd="0" presId="urn:microsoft.com/office/officeart/2005/8/layout/hList7"/>
    <dgm:cxn modelId="{BF740F70-F1F4-465A-80A8-38863FBC1835}" type="presParOf" srcId="{F370C11E-0ED3-4636-B038-9D9585EBD0B6}" destId="{6CF146EC-C8BB-44D8-9B94-70F002228FE7}" srcOrd="2" destOrd="0" presId="urn:microsoft.com/office/officeart/2005/8/layout/hList7"/>
    <dgm:cxn modelId="{38BB9619-44FD-4E3B-A406-FB091F5C60CB}" type="presParOf" srcId="{F370C11E-0ED3-4636-B038-9D9585EBD0B6}" destId="{CF2FBC5C-E551-4952-9F3F-7D06D1102BF4}" srcOrd="3" destOrd="0" presId="urn:microsoft.com/office/officeart/2005/8/layout/hList7"/>
    <dgm:cxn modelId="{61647444-5B91-44B2-93C4-754513732C8D}" type="presParOf" srcId="{B942BD78-D216-4F03-8CF4-DEBE8E84C2B9}" destId="{42B541B7-095F-4BBB-AE5D-FD7ED1385161}" srcOrd="1" destOrd="0" presId="urn:microsoft.com/office/officeart/2005/8/layout/hList7"/>
    <dgm:cxn modelId="{5725A3D6-9153-49CB-ADEA-45419CAF2555}" type="presParOf" srcId="{B942BD78-D216-4F03-8CF4-DEBE8E84C2B9}" destId="{E724919D-3327-4DF5-85D3-4108547DB502}" srcOrd="2" destOrd="0" presId="urn:microsoft.com/office/officeart/2005/8/layout/hList7"/>
    <dgm:cxn modelId="{9C0DAEEB-8E25-43EC-AE88-39648940826F}" type="presParOf" srcId="{E724919D-3327-4DF5-85D3-4108547DB502}" destId="{5742A96A-D5A6-4E1E-8793-14F6430C531E}" srcOrd="0" destOrd="0" presId="urn:microsoft.com/office/officeart/2005/8/layout/hList7"/>
    <dgm:cxn modelId="{1B2DF79E-3F0F-4B68-BF83-9BACF1A51F14}" type="presParOf" srcId="{E724919D-3327-4DF5-85D3-4108547DB502}" destId="{FACD10D7-F7B6-4155-BDCC-DC62A55B3CCF}" srcOrd="1" destOrd="0" presId="urn:microsoft.com/office/officeart/2005/8/layout/hList7"/>
    <dgm:cxn modelId="{5982A3F5-9F8B-4161-AA71-59EFADDF4E2B}" type="presParOf" srcId="{E724919D-3327-4DF5-85D3-4108547DB502}" destId="{BE400C9A-7A52-4D9E-BC9A-B18D455C721D}" srcOrd="2" destOrd="0" presId="urn:microsoft.com/office/officeart/2005/8/layout/hList7"/>
    <dgm:cxn modelId="{72AE6115-6E48-4990-A01A-DFEFE9E24623}" type="presParOf" srcId="{E724919D-3327-4DF5-85D3-4108547DB502}" destId="{C27451EC-BBD1-49F5-9EA0-1A50AE0E77DA}" srcOrd="3" destOrd="0" presId="urn:microsoft.com/office/officeart/2005/8/layout/hList7"/>
    <dgm:cxn modelId="{76B3B1BD-E74B-4FDE-B85E-703EAAD98DD6}" type="presParOf" srcId="{B942BD78-D216-4F03-8CF4-DEBE8E84C2B9}" destId="{DF6BB6ED-D120-4804-A237-4225463E3496}" srcOrd="3" destOrd="0" presId="urn:microsoft.com/office/officeart/2005/8/layout/hList7"/>
    <dgm:cxn modelId="{6DE07062-6944-4907-A21E-40130240639A}" type="presParOf" srcId="{B942BD78-D216-4F03-8CF4-DEBE8E84C2B9}" destId="{9B57901D-87CC-44BB-98C3-D0CCFB1B5E74}" srcOrd="4" destOrd="0" presId="urn:microsoft.com/office/officeart/2005/8/layout/hList7"/>
    <dgm:cxn modelId="{9EFDA8EC-482A-467B-A7E4-D42ACC035D5C}" type="presParOf" srcId="{9B57901D-87CC-44BB-98C3-D0CCFB1B5E74}" destId="{F81AB030-EB21-4EAC-AB1A-66273A12F534}" srcOrd="0" destOrd="0" presId="urn:microsoft.com/office/officeart/2005/8/layout/hList7"/>
    <dgm:cxn modelId="{1ABC9B95-271F-4C2C-8EA7-C41CE307EBC6}" type="presParOf" srcId="{9B57901D-87CC-44BB-98C3-D0CCFB1B5E74}" destId="{26BF00DE-652C-422D-AA99-4C42A3775BBC}" srcOrd="1" destOrd="0" presId="urn:microsoft.com/office/officeart/2005/8/layout/hList7"/>
    <dgm:cxn modelId="{589ACE81-4066-4F9B-91E2-3B84D47A3889}" type="presParOf" srcId="{9B57901D-87CC-44BB-98C3-D0CCFB1B5E74}" destId="{C33BF8E7-8520-48A6-844D-C32C4585B3ED}" srcOrd="2" destOrd="0" presId="urn:microsoft.com/office/officeart/2005/8/layout/hList7"/>
    <dgm:cxn modelId="{0D4DD4BA-3533-4FE7-82B1-1693CB09461F}" type="presParOf" srcId="{9B57901D-87CC-44BB-98C3-D0CCFB1B5E74}" destId="{1EBBBEB6-2CF1-4C36-A14D-CA745F14BE37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DA46F1-7940-4BC7-ABDB-4F4757A693CA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77EF99D-0D8C-4DC1-A3FB-5D53331AFC6D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/>
            <a:t>Generation</a:t>
          </a:r>
          <a:endParaRPr lang="en-GB" dirty="0"/>
        </a:p>
      </dgm:t>
    </dgm:pt>
    <dgm:pt modelId="{1B8FEB46-CEA8-4261-9E6D-B3D770A54806}" type="parTrans" cxnId="{FD3D63AB-9769-4B1E-8F9F-0679354DD27A}">
      <dgm:prSet/>
      <dgm:spPr/>
      <dgm:t>
        <a:bodyPr/>
        <a:lstStyle/>
        <a:p>
          <a:endParaRPr lang="en-GB"/>
        </a:p>
      </dgm:t>
    </dgm:pt>
    <dgm:pt modelId="{730D053B-3C3E-4526-9B35-82918E53C31E}" type="sibTrans" cxnId="{FD3D63AB-9769-4B1E-8F9F-0679354DD27A}">
      <dgm:prSet/>
      <dgm:spPr/>
      <dgm:t>
        <a:bodyPr/>
        <a:lstStyle/>
        <a:p>
          <a:endParaRPr lang="en-GB"/>
        </a:p>
      </dgm:t>
    </dgm:pt>
    <dgm:pt modelId="{445031D7-588B-4C7D-9EDB-5E1A024C25C5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/>
            <a:t>Delivery</a:t>
          </a:r>
          <a:endParaRPr lang="en-GB" dirty="0"/>
        </a:p>
      </dgm:t>
    </dgm:pt>
    <dgm:pt modelId="{FFF43FA6-7C10-4E48-BFBD-5BAFA054828E}" type="parTrans" cxnId="{B87D1493-0A4C-4265-AA32-6A4BF8FCF3A9}">
      <dgm:prSet/>
      <dgm:spPr/>
      <dgm:t>
        <a:bodyPr/>
        <a:lstStyle/>
        <a:p>
          <a:endParaRPr lang="en-GB"/>
        </a:p>
      </dgm:t>
    </dgm:pt>
    <dgm:pt modelId="{A25EF9AB-ADD0-4D98-AF06-CBD5F72AA8DD}" type="sibTrans" cxnId="{B87D1493-0A4C-4265-AA32-6A4BF8FCF3A9}">
      <dgm:prSet/>
      <dgm:spPr/>
      <dgm:t>
        <a:bodyPr/>
        <a:lstStyle/>
        <a:p>
          <a:endParaRPr lang="en-GB"/>
        </a:p>
      </dgm:t>
    </dgm:pt>
    <dgm:pt modelId="{F0554C74-E73A-4E18-9C49-1B55D158466E}">
      <dgm:prSet phldrT="[Text]"/>
      <dgm:spPr/>
      <dgm:t>
        <a:bodyPr/>
        <a:lstStyle/>
        <a:p>
          <a:r>
            <a:rPr lang="en-US" dirty="0" smtClean="0"/>
            <a:t>Storage</a:t>
          </a:r>
          <a:endParaRPr lang="en-GB" dirty="0"/>
        </a:p>
      </dgm:t>
    </dgm:pt>
    <dgm:pt modelId="{D9FC3BEE-AA9E-4254-85B6-02D70B3158E6}" type="parTrans" cxnId="{4FFAAA19-F16D-42E0-BB07-1E6FC3CC12D0}">
      <dgm:prSet/>
      <dgm:spPr/>
      <dgm:t>
        <a:bodyPr/>
        <a:lstStyle/>
        <a:p>
          <a:endParaRPr lang="en-GB"/>
        </a:p>
      </dgm:t>
    </dgm:pt>
    <dgm:pt modelId="{9D38773B-7C66-4CA8-B399-BFD716042542}" type="sibTrans" cxnId="{4FFAAA19-F16D-42E0-BB07-1E6FC3CC12D0}">
      <dgm:prSet/>
      <dgm:spPr/>
      <dgm:t>
        <a:bodyPr/>
        <a:lstStyle/>
        <a:p>
          <a:endParaRPr lang="en-GB"/>
        </a:p>
      </dgm:t>
    </dgm:pt>
    <dgm:pt modelId="{275F7720-2165-4A19-8B16-9EFEA6A85CAA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Activation</a:t>
          </a:r>
          <a:endParaRPr lang="en-GB" dirty="0"/>
        </a:p>
      </dgm:t>
    </dgm:pt>
    <dgm:pt modelId="{EE2F3317-BCE0-44D0-9440-EF44F7A80906}" type="parTrans" cxnId="{23B7DD64-C7E6-414A-8833-98E57574BB2C}">
      <dgm:prSet/>
      <dgm:spPr/>
      <dgm:t>
        <a:bodyPr/>
        <a:lstStyle/>
        <a:p>
          <a:endParaRPr lang="en-GB"/>
        </a:p>
      </dgm:t>
    </dgm:pt>
    <dgm:pt modelId="{0B9D1DA7-BFD6-474D-8064-2B140A625707}" type="sibTrans" cxnId="{23B7DD64-C7E6-414A-8833-98E57574BB2C}">
      <dgm:prSet/>
      <dgm:spPr/>
      <dgm:t>
        <a:bodyPr/>
        <a:lstStyle/>
        <a:p>
          <a:endParaRPr lang="en-GB"/>
        </a:p>
      </dgm:t>
    </dgm:pt>
    <dgm:pt modelId="{CDDCE722-53E1-4E29-A3CC-FC1C1AB428DA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Deactivation</a:t>
          </a:r>
          <a:endParaRPr lang="en-GB" dirty="0"/>
        </a:p>
      </dgm:t>
    </dgm:pt>
    <dgm:pt modelId="{C7515657-82EA-41D8-8004-6F55F59E4772}" type="parTrans" cxnId="{AF0D3EB4-7A4D-42F5-B17A-65FAAC33910B}">
      <dgm:prSet/>
      <dgm:spPr/>
      <dgm:t>
        <a:bodyPr/>
        <a:lstStyle/>
        <a:p>
          <a:endParaRPr lang="en-GB"/>
        </a:p>
      </dgm:t>
    </dgm:pt>
    <dgm:pt modelId="{B0A23466-0A4B-4A3B-8E9C-E9CDB3F7718F}" type="sibTrans" cxnId="{AF0D3EB4-7A4D-42F5-B17A-65FAAC33910B}">
      <dgm:prSet/>
      <dgm:spPr/>
      <dgm:t>
        <a:bodyPr/>
        <a:lstStyle/>
        <a:p>
          <a:endParaRPr lang="en-GB"/>
        </a:p>
      </dgm:t>
    </dgm:pt>
    <dgm:pt modelId="{531AF9AD-3C29-46E1-94C6-85DFD78A5AEF}">
      <dgm:prSet phldrT="[Text]"/>
      <dgm:spPr/>
      <dgm:t>
        <a:bodyPr/>
        <a:lstStyle/>
        <a:p>
          <a:r>
            <a:rPr lang="en-US" dirty="0" smtClean="0"/>
            <a:t>Destruction</a:t>
          </a:r>
          <a:endParaRPr lang="en-GB" dirty="0"/>
        </a:p>
      </dgm:t>
    </dgm:pt>
    <dgm:pt modelId="{F7EB4738-FC9C-49BD-9995-55B2C2F98E6A}" type="parTrans" cxnId="{8DE6C132-6BDC-46B1-923A-E897CA2C565B}">
      <dgm:prSet/>
      <dgm:spPr/>
      <dgm:t>
        <a:bodyPr/>
        <a:lstStyle/>
        <a:p>
          <a:endParaRPr lang="en-GB"/>
        </a:p>
      </dgm:t>
    </dgm:pt>
    <dgm:pt modelId="{B32D0BA4-EC6A-4D02-82BC-65D1D36E1DA2}" type="sibTrans" cxnId="{8DE6C132-6BDC-46B1-923A-E897CA2C565B}">
      <dgm:prSet/>
      <dgm:spPr/>
      <dgm:t>
        <a:bodyPr/>
        <a:lstStyle/>
        <a:p>
          <a:endParaRPr lang="en-GB"/>
        </a:p>
      </dgm:t>
    </dgm:pt>
    <dgm:pt modelId="{153412DD-3BED-473A-A8F3-C19B4CC98ECE}">
      <dgm:prSet phldrT="[Text]"/>
      <dgm:spPr/>
      <dgm:t>
        <a:bodyPr/>
        <a:lstStyle/>
        <a:p>
          <a:r>
            <a:rPr lang="en-US" dirty="0" smtClean="0"/>
            <a:t>Deployment</a:t>
          </a:r>
          <a:endParaRPr lang="en-GB" dirty="0"/>
        </a:p>
      </dgm:t>
    </dgm:pt>
    <dgm:pt modelId="{AD292339-AA15-47DC-AFE1-7ACF1F3A0013}" type="parTrans" cxnId="{ED9B8CFA-1C16-46F1-A41F-7868FE6A302C}">
      <dgm:prSet/>
      <dgm:spPr/>
      <dgm:t>
        <a:bodyPr/>
        <a:lstStyle/>
        <a:p>
          <a:endParaRPr lang="en-GB"/>
        </a:p>
      </dgm:t>
    </dgm:pt>
    <dgm:pt modelId="{36C196B0-CE01-48A1-87FB-A5178BFBA5FA}" type="sibTrans" cxnId="{ED9B8CFA-1C16-46F1-A41F-7868FE6A302C}">
      <dgm:prSet/>
      <dgm:spPr/>
      <dgm:t>
        <a:bodyPr/>
        <a:lstStyle/>
        <a:p>
          <a:endParaRPr lang="en-GB"/>
        </a:p>
      </dgm:t>
    </dgm:pt>
    <dgm:pt modelId="{B55322CE-B69B-44CC-B995-97FCCA83AF8D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Storage</a:t>
          </a:r>
          <a:endParaRPr lang="en-GB" dirty="0"/>
        </a:p>
      </dgm:t>
    </dgm:pt>
    <dgm:pt modelId="{A2DCF6AD-0D79-474C-AA20-0E88ECCED977}" type="parTrans" cxnId="{BA15031E-B3A6-4743-AB6B-FE9963984E95}">
      <dgm:prSet/>
      <dgm:spPr/>
      <dgm:t>
        <a:bodyPr/>
        <a:lstStyle/>
        <a:p>
          <a:endParaRPr lang="en-GB"/>
        </a:p>
      </dgm:t>
    </dgm:pt>
    <dgm:pt modelId="{9753FE79-1102-4AF9-B6EB-FE62E95D1FA8}" type="sibTrans" cxnId="{BA15031E-B3A6-4743-AB6B-FE9963984E95}">
      <dgm:prSet/>
      <dgm:spPr/>
      <dgm:t>
        <a:bodyPr/>
        <a:lstStyle/>
        <a:p>
          <a:endParaRPr lang="en-GB"/>
        </a:p>
      </dgm:t>
    </dgm:pt>
    <dgm:pt modelId="{07339770-B2AC-4CA7-8212-EA6CDDCDDDD9}">
      <dgm:prSet phldrT="[Text]"/>
      <dgm:spPr/>
      <dgm:t>
        <a:bodyPr/>
        <a:lstStyle/>
        <a:p>
          <a:r>
            <a:rPr lang="en-US" dirty="0" smtClean="0"/>
            <a:t>Rekey/</a:t>
          </a:r>
          <a:r>
            <a:rPr lang="en-US" dirty="0" err="1" smtClean="0"/>
            <a:t>revoc</a:t>
          </a:r>
          <a:endParaRPr lang="en-GB" dirty="0"/>
        </a:p>
      </dgm:t>
    </dgm:pt>
    <dgm:pt modelId="{C75096CD-805B-43BB-8DA3-3331713EFE2B}" type="parTrans" cxnId="{FF2DCD96-2713-4460-8B93-16EE937E0341}">
      <dgm:prSet/>
      <dgm:spPr/>
      <dgm:t>
        <a:bodyPr/>
        <a:lstStyle/>
        <a:p>
          <a:endParaRPr lang="en-GB"/>
        </a:p>
      </dgm:t>
    </dgm:pt>
    <dgm:pt modelId="{07FA33EB-8980-4EF6-A8DA-9645B7C18FB1}" type="sibTrans" cxnId="{FF2DCD96-2713-4460-8B93-16EE937E0341}">
      <dgm:prSet/>
      <dgm:spPr/>
      <dgm:t>
        <a:bodyPr/>
        <a:lstStyle/>
        <a:p>
          <a:endParaRPr lang="en-GB"/>
        </a:p>
      </dgm:t>
    </dgm:pt>
    <dgm:pt modelId="{7219E7ED-B473-4A80-8838-A6E1F0B61FFD}" type="pres">
      <dgm:prSet presAssocID="{72DA46F1-7940-4BC7-ABDB-4F4757A693C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2DD0125-2DDB-469B-B030-6F99B193A105}" type="pres">
      <dgm:prSet presAssocID="{F77EF99D-0D8C-4DC1-A3FB-5D53331AFC6D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842E5B9-F7B7-445B-A5F2-1C001E6393CB}" type="pres">
      <dgm:prSet presAssocID="{730D053B-3C3E-4526-9B35-82918E53C31E}" presName="sibTrans" presStyleLbl="sibTrans2D1" presStyleIdx="0" presStyleCnt="8"/>
      <dgm:spPr/>
      <dgm:t>
        <a:bodyPr/>
        <a:lstStyle/>
        <a:p>
          <a:endParaRPr lang="en-GB"/>
        </a:p>
      </dgm:t>
    </dgm:pt>
    <dgm:pt modelId="{933BB5D9-6F7C-40D0-B0FD-72D9D3C8FE8D}" type="pres">
      <dgm:prSet presAssocID="{730D053B-3C3E-4526-9B35-82918E53C31E}" presName="connectorText" presStyleLbl="sibTrans2D1" presStyleIdx="0" presStyleCnt="8"/>
      <dgm:spPr/>
      <dgm:t>
        <a:bodyPr/>
        <a:lstStyle/>
        <a:p>
          <a:endParaRPr lang="en-GB"/>
        </a:p>
      </dgm:t>
    </dgm:pt>
    <dgm:pt modelId="{C45EDC5B-B84F-4A8F-B1B8-5F6B81C26382}" type="pres">
      <dgm:prSet presAssocID="{445031D7-588B-4C7D-9EDB-5E1A024C25C5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34F78B0-9B0E-4F68-8180-367E5B4B252D}" type="pres">
      <dgm:prSet presAssocID="{A25EF9AB-ADD0-4D98-AF06-CBD5F72AA8DD}" presName="sibTrans" presStyleLbl="sibTrans2D1" presStyleIdx="1" presStyleCnt="8"/>
      <dgm:spPr/>
      <dgm:t>
        <a:bodyPr/>
        <a:lstStyle/>
        <a:p>
          <a:endParaRPr lang="en-GB"/>
        </a:p>
      </dgm:t>
    </dgm:pt>
    <dgm:pt modelId="{C834E1B3-A2CE-45CF-81BE-B36BFD2C3057}" type="pres">
      <dgm:prSet presAssocID="{A25EF9AB-ADD0-4D98-AF06-CBD5F72AA8DD}" presName="connectorText" presStyleLbl="sibTrans2D1" presStyleIdx="1" presStyleCnt="8"/>
      <dgm:spPr/>
      <dgm:t>
        <a:bodyPr/>
        <a:lstStyle/>
        <a:p>
          <a:endParaRPr lang="en-GB"/>
        </a:p>
      </dgm:t>
    </dgm:pt>
    <dgm:pt modelId="{E2F80A86-1ED2-4AA0-B422-7275627AEB38}" type="pres">
      <dgm:prSet presAssocID="{F0554C74-E73A-4E18-9C49-1B55D158466E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42DCF42-F06E-4A7D-8775-87B34050D201}" type="pres">
      <dgm:prSet presAssocID="{9D38773B-7C66-4CA8-B399-BFD716042542}" presName="sibTrans" presStyleLbl="sibTrans2D1" presStyleIdx="2" presStyleCnt="8"/>
      <dgm:spPr/>
      <dgm:t>
        <a:bodyPr/>
        <a:lstStyle/>
        <a:p>
          <a:endParaRPr lang="en-GB"/>
        </a:p>
      </dgm:t>
    </dgm:pt>
    <dgm:pt modelId="{B00AAB45-7EAE-432F-B4AD-995B81A51923}" type="pres">
      <dgm:prSet presAssocID="{9D38773B-7C66-4CA8-B399-BFD716042542}" presName="connectorText" presStyleLbl="sibTrans2D1" presStyleIdx="2" presStyleCnt="8"/>
      <dgm:spPr/>
      <dgm:t>
        <a:bodyPr/>
        <a:lstStyle/>
        <a:p>
          <a:endParaRPr lang="en-GB"/>
        </a:p>
      </dgm:t>
    </dgm:pt>
    <dgm:pt modelId="{F1E44BD9-925A-40B7-AD76-39549E838900}" type="pres">
      <dgm:prSet presAssocID="{153412DD-3BED-473A-A8F3-C19B4CC98ECE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D210517-5C12-48D8-A770-9A3810260232}" type="pres">
      <dgm:prSet presAssocID="{36C196B0-CE01-48A1-87FB-A5178BFBA5FA}" presName="sibTrans" presStyleLbl="sibTrans2D1" presStyleIdx="3" presStyleCnt="8"/>
      <dgm:spPr/>
    </dgm:pt>
    <dgm:pt modelId="{22A32B1D-A462-4978-8F34-F4BB9EBF1114}" type="pres">
      <dgm:prSet presAssocID="{36C196B0-CE01-48A1-87FB-A5178BFBA5FA}" presName="connectorText" presStyleLbl="sibTrans2D1" presStyleIdx="3" presStyleCnt="8"/>
      <dgm:spPr/>
    </dgm:pt>
    <dgm:pt modelId="{E132D9A2-B90A-4194-833A-FE1E7455D949}" type="pres">
      <dgm:prSet presAssocID="{B55322CE-B69B-44CC-B995-97FCCA83AF8D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1C8F32A-4A39-4AD6-99CD-6F2BEA969D8C}" type="pres">
      <dgm:prSet presAssocID="{9753FE79-1102-4AF9-B6EB-FE62E95D1FA8}" presName="sibTrans" presStyleLbl="sibTrans2D1" presStyleIdx="4" presStyleCnt="8"/>
      <dgm:spPr/>
    </dgm:pt>
    <dgm:pt modelId="{6BA21EEF-6FC9-4E26-A25A-6A3F07324326}" type="pres">
      <dgm:prSet presAssocID="{9753FE79-1102-4AF9-B6EB-FE62E95D1FA8}" presName="connectorText" presStyleLbl="sibTrans2D1" presStyleIdx="4" presStyleCnt="8"/>
      <dgm:spPr/>
    </dgm:pt>
    <dgm:pt modelId="{494D0C78-648B-4400-8F03-C45403791F38}" type="pres">
      <dgm:prSet presAssocID="{275F7720-2165-4A19-8B16-9EFEA6A85CAA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E1AE511-B143-4301-A669-D2AA889583C9}" type="pres">
      <dgm:prSet presAssocID="{0B9D1DA7-BFD6-474D-8064-2B140A625707}" presName="sibTrans" presStyleLbl="sibTrans2D1" presStyleIdx="5" presStyleCnt="8"/>
      <dgm:spPr/>
      <dgm:t>
        <a:bodyPr/>
        <a:lstStyle/>
        <a:p>
          <a:endParaRPr lang="en-GB"/>
        </a:p>
      </dgm:t>
    </dgm:pt>
    <dgm:pt modelId="{B732F045-4B64-45AA-B773-E1512E83DBD7}" type="pres">
      <dgm:prSet presAssocID="{0B9D1DA7-BFD6-474D-8064-2B140A625707}" presName="connectorText" presStyleLbl="sibTrans2D1" presStyleIdx="5" presStyleCnt="8"/>
      <dgm:spPr/>
      <dgm:t>
        <a:bodyPr/>
        <a:lstStyle/>
        <a:p>
          <a:endParaRPr lang="en-GB"/>
        </a:p>
      </dgm:t>
    </dgm:pt>
    <dgm:pt modelId="{AF159FFB-0A60-423F-8BDC-0939D0180C6A}" type="pres">
      <dgm:prSet presAssocID="{CDDCE722-53E1-4E29-A3CC-FC1C1AB428DA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BC30D6E-33C1-4529-9426-AF7FF4727633}" type="pres">
      <dgm:prSet presAssocID="{B0A23466-0A4B-4A3B-8E9C-E9CDB3F7718F}" presName="sibTrans" presStyleLbl="sibTrans2D1" presStyleIdx="6" presStyleCnt="8"/>
      <dgm:spPr/>
      <dgm:t>
        <a:bodyPr/>
        <a:lstStyle/>
        <a:p>
          <a:endParaRPr lang="en-GB"/>
        </a:p>
      </dgm:t>
    </dgm:pt>
    <dgm:pt modelId="{A2A731A0-7763-4BA2-99FA-C0C61F2AD03F}" type="pres">
      <dgm:prSet presAssocID="{B0A23466-0A4B-4A3B-8E9C-E9CDB3F7718F}" presName="connectorText" presStyleLbl="sibTrans2D1" presStyleIdx="6" presStyleCnt="8"/>
      <dgm:spPr/>
      <dgm:t>
        <a:bodyPr/>
        <a:lstStyle/>
        <a:p>
          <a:endParaRPr lang="en-GB"/>
        </a:p>
      </dgm:t>
    </dgm:pt>
    <dgm:pt modelId="{10E0F903-4E21-4B00-ADB9-1E0A844DB55C}" type="pres">
      <dgm:prSet presAssocID="{07339770-B2AC-4CA7-8212-EA6CDDCDDDD9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56306A4-ABA5-4202-8C26-6E9C2C45C9B6}" type="pres">
      <dgm:prSet presAssocID="{07FA33EB-8980-4EF6-A8DA-9645B7C18FB1}" presName="sibTrans" presStyleLbl="sibTrans2D1" presStyleIdx="7" presStyleCnt="8"/>
      <dgm:spPr/>
    </dgm:pt>
    <dgm:pt modelId="{F1675ABC-BEC0-45C3-ABFA-7423FF0E480E}" type="pres">
      <dgm:prSet presAssocID="{07FA33EB-8980-4EF6-A8DA-9645B7C18FB1}" presName="connectorText" presStyleLbl="sibTrans2D1" presStyleIdx="7" presStyleCnt="8"/>
      <dgm:spPr/>
    </dgm:pt>
    <dgm:pt modelId="{620E320F-02FC-4E73-8A79-C951D225F223}" type="pres">
      <dgm:prSet presAssocID="{531AF9AD-3C29-46E1-94C6-85DFD78A5AEF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23358C2-A240-4725-A184-9B6281DA8DBE}" type="presOf" srcId="{F0554C74-E73A-4E18-9C49-1B55D158466E}" destId="{E2F80A86-1ED2-4AA0-B422-7275627AEB38}" srcOrd="0" destOrd="0" presId="urn:microsoft.com/office/officeart/2005/8/layout/process5"/>
    <dgm:cxn modelId="{BC65BD63-713D-4A7A-8D4D-6F3690AC9916}" type="presOf" srcId="{0B9D1DA7-BFD6-474D-8064-2B140A625707}" destId="{B732F045-4B64-45AA-B773-E1512E83DBD7}" srcOrd="1" destOrd="0" presId="urn:microsoft.com/office/officeart/2005/8/layout/process5"/>
    <dgm:cxn modelId="{AF0D3EB4-7A4D-42F5-B17A-65FAAC33910B}" srcId="{72DA46F1-7940-4BC7-ABDB-4F4757A693CA}" destId="{CDDCE722-53E1-4E29-A3CC-FC1C1AB428DA}" srcOrd="6" destOrd="0" parTransId="{C7515657-82EA-41D8-8004-6F55F59E4772}" sibTransId="{B0A23466-0A4B-4A3B-8E9C-E9CDB3F7718F}"/>
    <dgm:cxn modelId="{23B7DD64-C7E6-414A-8833-98E57574BB2C}" srcId="{72DA46F1-7940-4BC7-ABDB-4F4757A693CA}" destId="{275F7720-2165-4A19-8B16-9EFEA6A85CAA}" srcOrd="5" destOrd="0" parTransId="{EE2F3317-BCE0-44D0-9440-EF44F7A80906}" sibTransId="{0B9D1DA7-BFD6-474D-8064-2B140A625707}"/>
    <dgm:cxn modelId="{624BF4DD-2EDF-45B0-9B9A-5386680198E4}" type="presOf" srcId="{275F7720-2165-4A19-8B16-9EFEA6A85CAA}" destId="{494D0C78-648B-4400-8F03-C45403791F38}" srcOrd="0" destOrd="0" presId="urn:microsoft.com/office/officeart/2005/8/layout/process5"/>
    <dgm:cxn modelId="{FD3D63AB-9769-4B1E-8F9F-0679354DD27A}" srcId="{72DA46F1-7940-4BC7-ABDB-4F4757A693CA}" destId="{F77EF99D-0D8C-4DC1-A3FB-5D53331AFC6D}" srcOrd="0" destOrd="0" parTransId="{1B8FEB46-CEA8-4261-9E6D-B3D770A54806}" sibTransId="{730D053B-3C3E-4526-9B35-82918E53C31E}"/>
    <dgm:cxn modelId="{ED9B8CFA-1C16-46F1-A41F-7868FE6A302C}" srcId="{72DA46F1-7940-4BC7-ABDB-4F4757A693CA}" destId="{153412DD-3BED-473A-A8F3-C19B4CC98ECE}" srcOrd="3" destOrd="0" parTransId="{AD292339-AA15-47DC-AFE1-7ACF1F3A0013}" sibTransId="{36C196B0-CE01-48A1-87FB-A5178BFBA5FA}"/>
    <dgm:cxn modelId="{4A3CE958-A414-41C6-B543-DE258DE4F85F}" type="presOf" srcId="{730D053B-3C3E-4526-9B35-82918E53C31E}" destId="{933BB5D9-6F7C-40D0-B0FD-72D9D3C8FE8D}" srcOrd="1" destOrd="0" presId="urn:microsoft.com/office/officeart/2005/8/layout/process5"/>
    <dgm:cxn modelId="{1E1B1B0D-E8B7-4A07-9A06-B6BD1A770243}" type="presOf" srcId="{07339770-B2AC-4CA7-8212-EA6CDDCDDDD9}" destId="{10E0F903-4E21-4B00-ADB9-1E0A844DB55C}" srcOrd="0" destOrd="0" presId="urn:microsoft.com/office/officeart/2005/8/layout/process5"/>
    <dgm:cxn modelId="{BA15031E-B3A6-4743-AB6B-FE9963984E95}" srcId="{72DA46F1-7940-4BC7-ABDB-4F4757A693CA}" destId="{B55322CE-B69B-44CC-B995-97FCCA83AF8D}" srcOrd="4" destOrd="0" parTransId="{A2DCF6AD-0D79-474C-AA20-0E88ECCED977}" sibTransId="{9753FE79-1102-4AF9-B6EB-FE62E95D1FA8}"/>
    <dgm:cxn modelId="{8DE6C132-6BDC-46B1-923A-E897CA2C565B}" srcId="{72DA46F1-7940-4BC7-ABDB-4F4757A693CA}" destId="{531AF9AD-3C29-46E1-94C6-85DFD78A5AEF}" srcOrd="8" destOrd="0" parTransId="{F7EB4738-FC9C-49BD-9995-55B2C2F98E6A}" sibTransId="{B32D0BA4-EC6A-4D02-82BC-65D1D36E1DA2}"/>
    <dgm:cxn modelId="{0A54275F-517C-449F-9916-CE05693CE9C2}" type="presOf" srcId="{B0A23466-0A4B-4A3B-8E9C-E9CDB3F7718F}" destId="{ABC30D6E-33C1-4529-9426-AF7FF4727633}" srcOrd="0" destOrd="0" presId="urn:microsoft.com/office/officeart/2005/8/layout/process5"/>
    <dgm:cxn modelId="{0ED100B8-C592-4047-909C-6618884CD8FA}" type="presOf" srcId="{07FA33EB-8980-4EF6-A8DA-9645B7C18FB1}" destId="{D56306A4-ABA5-4202-8C26-6E9C2C45C9B6}" srcOrd="0" destOrd="0" presId="urn:microsoft.com/office/officeart/2005/8/layout/process5"/>
    <dgm:cxn modelId="{0CF5222A-347C-4682-BAFE-BDA4ED912CD6}" type="presOf" srcId="{9753FE79-1102-4AF9-B6EB-FE62E95D1FA8}" destId="{6BA21EEF-6FC9-4E26-A25A-6A3F07324326}" srcOrd="1" destOrd="0" presId="urn:microsoft.com/office/officeart/2005/8/layout/process5"/>
    <dgm:cxn modelId="{FF2DCD96-2713-4460-8B93-16EE937E0341}" srcId="{72DA46F1-7940-4BC7-ABDB-4F4757A693CA}" destId="{07339770-B2AC-4CA7-8212-EA6CDDCDDDD9}" srcOrd="7" destOrd="0" parTransId="{C75096CD-805B-43BB-8DA3-3331713EFE2B}" sibTransId="{07FA33EB-8980-4EF6-A8DA-9645B7C18FB1}"/>
    <dgm:cxn modelId="{D290B49A-E35C-4FE0-8AD2-01A06D84A2BB}" type="presOf" srcId="{153412DD-3BED-473A-A8F3-C19B4CC98ECE}" destId="{F1E44BD9-925A-40B7-AD76-39549E838900}" srcOrd="0" destOrd="0" presId="urn:microsoft.com/office/officeart/2005/8/layout/process5"/>
    <dgm:cxn modelId="{2A3701C7-C805-4E43-942E-22EB8EDC46C2}" type="presOf" srcId="{B55322CE-B69B-44CC-B995-97FCCA83AF8D}" destId="{E132D9A2-B90A-4194-833A-FE1E7455D949}" srcOrd="0" destOrd="0" presId="urn:microsoft.com/office/officeart/2005/8/layout/process5"/>
    <dgm:cxn modelId="{A99DFAF3-8F74-49CD-889F-EC042FCCAAB4}" type="presOf" srcId="{36C196B0-CE01-48A1-87FB-A5178BFBA5FA}" destId="{9D210517-5C12-48D8-A770-9A3810260232}" srcOrd="0" destOrd="0" presId="urn:microsoft.com/office/officeart/2005/8/layout/process5"/>
    <dgm:cxn modelId="{9046BE7E-4977-4898-BD48-900839356C4D}" type="presOf" srcId="{B0A23466-0A4B-4A3B-8E9C-E9CDB3F7718F}" destId="{A2A731A0-7763-4BA2-99FA-C0C61F2AD03F}" srcOrd="1" destOrd="0" presId="urn:microsoft.com/office/officeart/2005/8/layout/process5"/>
    <dgm:cxn modelId="{48A73FFC-B1CD-440B-88A2-2AEFBB9536C8}" type="presOf" srcId="{531AF9AD-3C29-46E1-94C6-85DFD78A5AEF}" destId="{620E320F-02FC-4E73-8A79-C951D225F223}" srcOrd="0" destOrd="0" presId="urn:microsoft.com/office/officeart/2005/8/layout/process5"/>
    <dgm:cxn modelId="{A6A1A561-7E81-43D2-BE96-7B76D3EBC2B9}" type="presOf" srcId="{9D38773B-7C66-4CA8-B399-BFD716042542}" destId="{B00AAB45-7EAE-432F-B4AD-995B81A51923}" srcOrd="1" destOrd="0" presId="urn:microsoft.com/office/officeart/2005/8/layout/process5"/>
    <dgm:cxn modelId="{97FB95A5-577E-40E3-A2D5-95CC9C05F32C}" type="presOf" srcId="{CDDCE722-53E1-4E29-A3CC-FC1C1AB428DA}" destId="{AF159FFB-0A60-423F-8BDC-0939D0180C6A}" srcOrd="0" destOrd="0" presId="urn:microsoft.com/office/officeart/2005/8/layout/process5"/>
    <dgm:cxn modelId="{7CB314DB-0AF0-4B85-A2A1-A8D9A0167F86}" type="presOf" srcId="{A25EF9AB-ADD0-4D98-AF06-CBD5F72AA8DD}" destId="{B34F78B0-9B0E-4F68-8180-367E5B4B252D}" srcOrd="0" destOrd="0" presId="urn:microsoft.com/office/officeart/2005/8/layout/process5"/>
    <dgm:cxn modelId="{0817C8F6-608B-48E1-A9FC-CDC76A4AFE69}" type="presOf" srcId="{9753FE79-1102-4AF9-B6EB-FE62E95D1FA8}" destId="{71C8F32A-4A39-4AD6-99CD-6F2BEA969D8C}" srcOrd="0" destOrd="0" presId="urn:microsoft.com/office/officeart/2005/8/layout/process5"/>
    <dgm:cxn modelId="{6BEF075A-65A9-4E44-A7F6-7010882224D5}" type="presOf" srcId="{730D053B-3C3E-4526-9B35-82918E53C31E}" destId="{0842E5B9-F7B7-445B-A5F2-1C001E6393CB}" srcOrd="0" destOrd="0" presId="urn:microsoft.com/office/officeart/2005/8/layout/process5"/>
    <dgm:cxn modelId="{7FA60CE7-A0AA-4B8D-9DE6-759C4187C620}" type="presOf" srcId="{36C196B0-CE01-48A1-87FB-A5178BFBA5FA}" destId="{22A32B1D-A462-4978-8F34-F4BB9EBF1114}" srcOrd="1" destOrd="0" presId="urn:microsoft.com/office/officeart/2005/8/layout/process5"/>
    <dgm:cxn modelId="{711AB507-2F86-4FE8-8DBE-825847F427FE}" type="presOf" srcId="{445031D7-588B-4C7D-9EDB-5E1A024C25C5}" destId="{C45EDC5B-B84F-4A8F-B1B8-5F6B81C26382}" srcOrd="0" destOrd="0" presId="urn:microsoft.com/office/officeart/2005/8/layout/process5"/>
    <dgm:cxn modelId="{2FC493C0-D172-4190-B5DB-24F434D47C30}" type="presOf" srcId="{A25EF9AB-ADD0-4D98-AF06-CBD5F72AA8DD}" destId="{C834E1B3-A2CE-45CF-81BE-B36BFD2C3057}" srcOrd="1" destOrd="0" presId="urn:microsoft.com/office/officeart/2005/8/layout/process5"/>
    <dgm:cxn modelId="{4FFAAA19-F16D-42E0-BB07-1E6FC3CC12D0}" srcId="{72DA46F1-7940-4BC7-ABDB-4F4757A693CA}" destId="{F0554C74-E73A-4E18-9C49-1B55D158466E}" srcOrd="2" destOrd="0" parTransId="{D9FC3BEE-AA9E-4254-85B6-02D70B3158E6}" sibTransId="{9D38773B-7C66-4CA8-B399-BFD716042542}"/>
    <dgm:cxn modelId="{38D59B00-19B2-45DC-B18B-3BFE38F23CF1}" type="presOf" srcId="{07FA33EB-8980-4EF6-A8DA-9645B7C18FB1}" destId="{F1675ABC-BEC0-45C3-ABFA-7423FF0E480E}" srcOrd="1" destOrd="0" presId="urn:microsoft.com/office/officeart/2005/8/layout/process5"/>
    <dgm:cxn modelId="{125B9950-732B-417D-BEF8-2AD24FECE7E8}" type="presOf" srcId="{0B9D1DA7-BFD6-474D-8064-2B140A625707}" destId="{EE1AE511-B143-4301-A669-D2AA889583C9}" srcOrd="0" destOrd="0" presId="urn:microsoft.com/office/officeart/2005/8/layout/process5"/>
    <dgm:cxn modelId="{B87D1493-0A4C-4265-AA32-6A4BF8FCF3A9}" srcId="{72DA46F1-7940-4BC7-ABDB-4F4757A693CA}" destId="{445031D7-588B-4C7D-9EDB-5E1A024C25C5}" srcOrd="1" destOrd="0" parTransId="{FFF43FA6-7C10-4E48-BFBD-5BAFA054828E}" sibTransId="{A25EF9AB-ADD0-4D98-AF06-CBD5F72AA8DD}"/>
    <dgm:cxn modelId="{1862345F-3608-4878-B104-4A349E7A47CE}" type="presOf" srcId="{9D38773B-7C66-4CA8-B399-BFD716042542}" destId="{142DCF42-F06E-4A7D-8775-87B34050D201}" srcOrd="0" destOrd="0" presId="urn:microsoft.com/office/officeart/2005/8/layout/process5"/>
    <dgm:cxn modelId="{A4278120-9F09-4CDE-A3A3-B846E2990E34}" type="presOf" srcId="{F77EF99D-0D8C-4DC1-A3FB-5D53331AFC6D}" destId="{52DD0125-2DDB-469B-B030-6F99B193A105}" srcOrd="0" destOrd="0" presId="urn:microsoft.com/office/officeart/2005/8/layout/process5"/>
    <dgm:cxn modelId="{A7A43119-AF97-4EA5-90FD-EEBBF576E5B8}" type="presOf" srcId="{72DA46F1-7940-4BC7-ABDB-4F4757A693CA}" destId="{7219E7ED-B473-4A80-8838-A6E1F0B61FFD}" srcOrd="0" destOrd="0" presId="urn:microsoft.com/office/officeart/2005/8/layout/process5"/>
    <dgm:cxn modelId="{9FF81F1A-95FF-43F0-AC3C-E9B6AB5482A9}" type="presParOf" srcId="{7219E7ED-B473-4A80-8838-A6E1F0B61FFD}" destId="{52DD0125-2DDB-469B-B030-6F99B193A105}" srcOrd="0" destOrd="0" presId="urn:microsoft.com/office/officeart/2005/8/layout/process5"/>
    <dgm:cxn modelId="{DA92D94C-815B-4721-8B1A-E14891E28015}" type="presParOf" srcId="{7219E7ED-B473-4A80-8838-A6E1F0B61FFD}" destId="{0842E5B9-F7B7-445B-A5F2-1C001E6393CB}" srcOrd="1" destOrd="0" presId="urn:microsoft.com/office/officeart/2005/8/layout/process5"/>
    <dgm:cxn modelId="{D2A499B4-F2C1-41DF-91E6-E07B9FE879AE}" type="presParOf" srcId="{0842E5B9-F7B7-445B-A5F2-1C001E6393CB}" destId="{933BB5D9-6F7C-40D0-B0FD-72D9D3C8FE8D}" srcOrd="0" destOrd="0" presId="urn:microsoft.com/office/officeart/2005/8/layout/process5"/>
    <dgm:cxn modelId="{6A286FCF-7AB3-4880-9DCE-C3AFB0E0D9DB}" type="presParOf" srcId="{7219E7ED-B473-4A80-8838-A6E1F0B61FFD}" destId="{C45EDC5B-B84F-4A8F-B1B8-5F6B81C26382}" srcOrd="2" destOrd="0" presId="urn:microsoft.com/office/officeart/2005/8/layout/process5"/>
    <dgm:cxn modelId="{6B301160-26FB-4904-B81D-EFC46CA9110E}" type="presParOf" srcId="{7219E7ED-B473-4A80-8838-A6E1F0B61FFD}" destId="{B34F78B0-9B0E-4F68-8180-367E5B4B252D}" srcOrd="3" destOrd="0" presId="urn:microsoft.com/office/officeart/2005/8/layout/process5"/>
    <dgm:cxn modelId="{44AA3668-A2E6-4701-BF05-E3BB213E50B2}" type="presParOf" srcId="{B34F78B0-9B0E-4F68-8180-367E5B4B252D}" destId="{C834E1B3-A2CE-45CF-81BE-B36BFD2C3057}" srcOrd="0" destOrd="0" presId="urn:microsoft.com/office/officeart/2005/8/layout/process5"/>
    <dgm:cxn modelId="{1DE6EBB6-52F7-44CD-851A-C933F5A0D1D5}" type="presParOf" srcId="{7219E7ED-B473-4A80-8838-A6E1F0B61FFD}" destId="{E2F80A86-1ED2-4AA0-B422-7275627AEB38}" srcOrd="4" destOrd="0" presId="urn:microsoft.com/office/officeart/2005/8/layout/process5"/>
    <dgm:cxn modelId="{E70AF95A-1238-4503-B731-581D16C31B67}" type="presParOf" srcId="{7219E7ED-B473-4A80-8838-A6E1F0B61FFD}" destId="{142DCF42-F06E-4A7D-8775-87B34050D201}" srcOrd="5" destOrd="0" presId="urn:microsoft.com/office/officeart/2005/8/layout/process5"/>
    <dgm:cxn modelId="{68CF8B77-5486-4EA1-ACF5-3AEF3E17CA75}" type="presParOf" srcId="{142DCF42-F06E-4A7D-8775-87B34050D201}" destId="{B00AAB45-7EAE-432F-B4AD-995B81A51923}" srcOrd="0" destOrd="0" presId="urn:microsoft.com/office/officeart/2005/8/layout/process5"/>
    <dgm:cxn modelId="{8C09F29B-4B37-4387-8E8A-028E99978C2F}" type="presParOf" srcId="{7219E7ED-B473-4A80-8838-A6E1F0B61FFD}" destId="{F1E44BD9-925A-40B7-AD76-39549E838900}" srcOrd="6" destOrd="0" presId="urn:microsoft.com/office/officeart/2005/8/layout/process5"/>
    <dgm:cxn modelId="{146F3653-010B-4D86-9693-719513CBA769}" type="presParOf" srcId="{7219E7ED-B473-4A80-8838-A6E1F0B61FFD}" destId="{9D210517-5C12-48D8-A770-9A3810260232}" srcOrd="7" destOrd="0" presId="urn:microsoft.com/office/officeart/2005/8/layout/process5"/>
    <dgm:cxn modelId="{551DAFD3-88AC-4A3B-8E06-40D5E0D38EAB}" type="presParOf" srcId="{9D210517-5C12-48D8-A770-9A3810260232}" destId="{22A32B1D-A462-4978-8F34-F4BB9EBF1114}" srcOrd="0" destOrd="0" presId="urn:microsoft.com/office/officeart/2005/8/layout/process5"/>
    <dgm:cxn modelId="{846A84B1-CCBA-40EE-8E6D-67E0C209658E}" type="presParOf" srcId="{7219E7ED-B473-4A80-8838-A6E1F0B61FFD}" destId="{E132D9A2-B90A-4194-833A-FE1E7455D949}" srcOrd="8" destOrd="0" presId="urn:microsoft.com/office/officeart/2005/8/layout/process5"/>
    <dgm:cxn modelId="{3040633A-764B-4ECE-B3A8-7162CBA862FB}" type="presParOf" srcId="{7219E7ED-B473-4A80-8838-A6E1F0B61FFD}" destId="{71C8F32A-4A39-4AD6-99CD-6F2BEA969D8C}" srcOrd="9" destOrd="0" presId="urn:microsoft.com/office/officeart/2005/8/layout/process5"/>
    <dgm:cxn modelId="{3AA7104A-63ED-416B-831E-03FA8FBF073D}" type="presParOf" srcId="{71C8F32A-4A39-4AD6-99CD-6F2BEA969D8C}" destId="{6BA21EEF-6FC9-4E26-A25A-6A3F07324326}" srcOrd="0" destOrd="0" presId="urn:microsoft.com/office/officeart/2005/8/layout/process5"/>
    <dgm:cxn modelId="{887026B7-F528-4CAB-9E06-AEFAB65F1961}" type="presParOf" srcId="{7219E7ED-B473-4A80-8838-A6E1F0B61FFD}" destId="{494D0C78-648B-4400-8F03-C45403791F38}" srcOrd="10" destOrd="0" presId="urn:microsoft.com/office/officeart/2005/8/layout/process5"/>
    <dgm:cxn modelId="{368602F7-6F3B-44B0-A23D-6A606A6B2E50}" type="presParOf" srcId="{7219E7ED-B473-4A80-8838-A6E1F0B61FFD}" destId="{EE1AE511-B143-4301-A669-D2AA889583C9}" srcOrd="11" destOrd="0" presId="urn:microsoft.com/office/officeart/2005/8/layout/process5"/>
    <dgm:cxn modelId="{EAC518F8-AE8E-45EA-8D6F-21015EA344F3}" type="presParOf" srcId="{EE1AE511-B143-4301-A669-D2AA889583C9}" destId="{B732F045-4B64-45AA-B773-E1512E83DBD7}" srcOrd="0" destOrd="0" presId="urn:microsoft.com/office/officeart/2005/8/layout/process5"/>
    <dgm:cxn modelId="{167D5FB3-99E4-40AB-A5D8-6927BCA3CFC9}" type="presParOf" srcId="{7219E7ED-B473-4A80-8838-A6E1F0B61FFD}" destId="{AF159FFB-0A60-423F-8BDC-0939D0180C6A}" srcOrd="12" destOrd="0" presId="urn:microsoft.com/office/officeart/2005/8/layout/process5"/>
    <dgm:cxn modelId="{EAE08E67-A2D3-4512-A44D-E2200AEEE392}" type="presParOf" srcId="{7219E7ED-B473-4A80-8838-A6E1F0B61FFD}" destId="{ABC30D6E-33C1-4529-9426-AF7FF4727633}" srcOrd="13" destOrd="0" presId="urn:microsoft.com/office/officeart/2005/8/layout/process5"/>
    <dgm:cxn modelId="{79FAB9F2-C2A7-47A9-BF5B-E40AD9678DF0}" type="presParOf" srcId="{ABC30D6E-33C1-4529-9426-AF7FF4727633}" destId="{A2A731A0-7763-4BA2-99FA-C0C61F2AD03F}" srcOrd="0" destOrd="0" presId="urn:microsoft.com/office/officeart/2005/8/layout/process5"/>
    <dgm:cxn modelId="{87E049B9-658C-4FA8-9A7A-2DC93E3B4EC8}" type="presParOf" srcId="{7219E7ED-B473-4A80-8838-A6E1F0B61FFD}" destId="{10E0F903-4E21-4B00-ADB9-1E0A844DB55C}" srcOrd="14" destOrd="0" presId="urn:microsoft.com/office/officeart/2005/8/layout/process5"/>
    <dgm:cxn modelId="{257D5F76-80CD-4557-9A0C-CA10CE632D7F}" type="presParOf" srcId="{7219E7ED-B473-4A80-8838-A6E1F0B61FFD}" destId="{D56306A4-ABA5-4202-8C26-6E9C2C45C9B6}" srcOrd="15" destOrd="0" presId="urn:microsoft.com/office/officeart/2005/8/layout/process5"/>
    <dgm:cxn modelId="{97445C89-0436-48D7-8BF6-CC0CEB59CB87}" type="presParOf" srcId="{D56306A4-ABA5-4202-8C26-6E9C2C45C9B6}" destId="{F1675ABC-BEC0-45C3-ABFA-7423FF0E480E}" srcOrd="0" destOrd="0" presId="urn:microsoft.com/office/officeart/2005/8/layout/process5"/>
    <dgm:cxn modelId="{C80FBD70-B966-46F5-AD66-C36DE668C96C}" type="presParOf" srcId="{7219E7ED-B473-4A80-8838-A6E1F0B61FFD}" destId="{620E320F-02FC-4E73-8A79-C951D225F223}" srcOrd="1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FABDCBC-9A14-4818-A6F5-1673BE470377}">
      <dsp:nvSpPr>
        <dsp:cNvPr id="0" name=""/>
        <dsp:cNvSpPr/>
      </dsp:nvSpPr>
      <dsp:spPr>
        <a:xfrm>
          <a:off x="1727" y="0"/>
          <a:ext cx="2688282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704" tIns="298704" rIns="298704" bIns="298704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Unhappy, Complex</a:t>
          </a:r>
          <a:endParaRPr lang="en-GB" sz="4200" kern="1200" dirty="0"/>
        </a:p>
      </dsp:txBody>
      <dsp:txXfrm>
        <a:off x="1727" y="1810385"/>
        <a:ext cx="2688282" cy="1810385"/>
      </dsp:txXfrm>
    </dsp:sp>
    <dsp:sp modelId="{CF2FBC5C-E551-4952-9F3F-7D06D1102BF4}">
      <dsp:nvSpPr>
        <dsp:cNvPr id="0" name=""/>
        <dsp:cNvSpPr/>
      </dsp:nvSpPr>
      <dsp:spPr>
        <a:xfrm>
          <a:off x="592296" y="271557"/>
          <a:ext cx="1507145" cy="150714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42A96A-D5A6-4E1E-8793-14F6430C531E}">
      <dsp:nvSpPr>
        <dsp:cNvPr id="0" name=""/>
        <dsp:cNvSpPr/>
      </dsp:nvSpPr>
      <dsp:spPr>
        <a:xfrm>
          <a:off x="2770658" y="0"/>
          <a:ext cx="2688282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704" tIns="298704" rIns="298704" bIns="298704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More complex</a:t>
          </a:r>
          <a:endParaRPr lang="en-GB" sz="4200" kern="1200" dirty="0"/>
        </a:p>
      </dsp:txBody>
      <dsp:txXfrm>
        <a:off x="2770658" y="1810385"/>
        <a:ext cx="2688282" cy="1810385"/>
      </dsp:txXfrm>
    </dsp:sp>
    <dsp:sp modelId="{C27451EC-BBD1-49F5-9EA0-1A50AE0E77DA}">
      <dsp:nvSpPr>
        <dsp:cNvPr id="0" name=""/>
        <dsp:cNvSpPr/>
      </dsp:nvSpPr>
      <dsp:spPr>
        <a:xfrm>
          <a:off x="3361227" y="271557"/>
          <a:ext cx="1507145" cy="150714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1AB030-EB21-4EAC-AB1A-66273A12F534}">
      <dsp:nvSpPr>
        <dsp:cNvPr id="0" name=""/>
        <dsp:cNvSpPr/>
      </dsp:nvSpPr>
      <dsp:spPr>
        <a:xfrm>
          <a:off x="5539589" y="0"/>
          <a:ext cx="2688282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704" tIns="298704" rIns="298704" bIns="298704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Happy, simple</a:t>
          </a:r>
          <a:endParaRPr lang="en-GB" sz="4200" kern="1200" dirty="0"/>
        </a:p>
      </dsp:txBody>
      <dsp:txXfrm>
        <a:off x="5539589" y="1810385"/>
        <a:ext cx="2688282" cy="1810385"/>
      </dsp:txXfrm>
    </dsp:sp>
    <dsp:sp modelId="{1EBBBEB6-2CF1-4C36-A14D-CA745F14BE37}">
      <dsp:nvSpPr>
        <dsp:cNvPr id="0" name=""/>
        <dsp:cNvSpPr/>
      </dsp:nvSpPr>
      <dsp:spPr>
        <a:xfrm>
          <a:off x="6130158" y="271557"/>
          <a:ext cx="1507145" cy="1507145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7E5B4C-7B74-4029-8FFF-85A25B36E47B}">
      <dsp:nvSpPr>
        <dsp:cNvPr id="0" name=""/>
        <dsp:cNvSpPr/>
      </dsp:nvSpPr>
      <dsp:spPr>
        <a:xfrm>
          <a:off x="329183" y="3620770"/>
          <a:ext cx="7571232" cy="678894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2DD0125-2DDB-469B-B030-6F99B193A105}">
      <dsp:nvSpPr>
        <dsp:cNvPr id="0" name=""/>
        <dsp:cNvSpPr/>
      </dsp:nvSpPr>
      <dsp:spPr>
        <a:xfrm>
          <a:off x="879328" y="66"/>
          <a:ext cx="1582563" cy="949538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Generation</a:t>
          </a:r>
          <a:endParaRPr lang="en-GB" sz="2100" kern="1200" dirty="0"/>
        </a:p>
      </dsp:txBody>
      <dsp:txXfrm>
        <a:off x="879328" y="66"/>
        <a:ext cx="1582563" cy="949538"/>
      </dsp:txXfrm>
    </dsp:sp>
    <dsp:sp modelId="{0842E5B9-F7B7-445B-A5F2-1C001E6393CB}">
      <dsp:nvSpPr>
        <dsp:cNvPr id="0" name=""/>
        <dsp:cNvSpPr/>
      </dsp:nvSpPr>
      <dsp:spPr>
        <a:xfrm>
          <a:off x="2601158" y="278598"/>
          <a:ext cx="335503" cy="3924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/>
        </a:p>
      </dsp:txBody>
      <dsp:txXfrm>
        <a:off x="2601158" y="278598"/>
        <a:ext cx="335503" cy="392475"/>
      </dsp:txXfrm>
    </dsp:sp>
    <dsp:sp modelId="{C45EDC5B-B84F-4A8F-B1B8-5F6B81C26382}">
      <dsp:nvSpPr>
        <dsp:cNvPr id="0" name=""/>
        <dsp:cNvSpPr/>
      </dsp:nvSpPr>
      <dsp:spPr>
        <a:xfrm>
          <a:off x="3094918" y="66"/>
          <a:ext cx="1582563" cy="949538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Delivery</a:t>
          </a:r>
          <a:endParaRPr lang="en-GB" sz="2100" kern="1200" dirty="0"/>
        </a:p>
      </dsp:txBody>
      <dsp:txXfrm>
        <a:off x="3094918" y="66"/>
        <a:ext cx="1582563" cy="949538"/>
      </dsp:txXfrm>
    </dsp:sp>
    <dsp:sp modelId="{B34F78B0-9B0E-4F68-8180-367E5B4B252D}">
      <dsp:nvSpPr>
        <dsp:cNvPr id="0" name=""/>
        <dsp:cNvSpPr/>
      </dsp:nvSpPr>
      <dsp:spPr>
        <a:xfrm>
          <a:off x="4816747" y="278598"/>
          <a:ext cx="335503" cy="3924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/>
        </a:p>
      </dsp:txBody>
      <dsp:txXfrm>
        <a:off x="4816747" y="278598"/>
        <a:ext cx="335503" cy="392475"/>
      </dsp:txXfrm>
    </dsp:sp>
    <dsp:sp modelId="{E2F80A86-1ED2-4AA0-B422-7275627AEB38}">
      <dsp:nvSpPr>
        <dsp:cNvPr id="0" name=""/>
        <dsp:cNvSpPr/>
      </dsp:nvSpPr>
      <dsp:spPr>
        <a:xfrm>
          <a:off x="5310507" y="66"/>
          <a:ext cx="1582563" cy="9495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Storage</a:t>
          </a:r>
          <a:endParaRPr lang="en-GB" sz="2100" kern="1200" dirty="0"/>
        </a:p>
      </dsp:txBody>
      <dsp:txXfrm>
        <a:off x="5310507" y="66"/>
        <a:ext cx="1582563" cy="949538"/>
      </dsp:txXfrm>
    </dsp:sp>
    <dsp:sp modelId="{142DCF42-F06E-4A7D-8775-87B34050D201}">
      <dsp:nvSpPr>
        <dsp:cNvPr id="0" name=""/>
        <dsp:cNvSpPr/>
      </dsp:nvSpPr>
      <dsp:spPr>
        <a:xfrm rot="5400000">
          <a:off x="5934037" y="1060384"/>
          <a:ext cx="335503" cy="3924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/>
        </a:p>
      </dsp:txBody>
      <dsp:txXfrm rot="5400000">
        <a:off x="5934037" y="1060384"/>
        <a:ext cx="335503" cy="392475"/>
      </dsp:txXfrm>
    </dsp:sp>
    <dsp:sp modelId="{F1E44BD9-925A-40B7-AD76-39549E838900}">
      <dsp:nvSpPr>
        <dsp:cNvPr id="0" name=""/>
        <dsp:cNvSpPr/>
      </dsp:nvSpPr>
      <dsp:spPr>
        <a:xfrm>
          <a:off x="5310507" y="1582630"/>
          <a:ext cx="1582563" cy="9495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Deployment</a:t>
          </a:r>
          <a:endParaRPr lang="en-GB" sz="2100" kern="1200" dirty="0"/>
        </a:p>
      </dsp:txBody>
      <dsp:txXfrm>
        <a:off x="5310507" y="1582630"/>
        <a:ext cx="1582563" cy="949538"/>
      </dsp:txXfrm>
    </dsp:sp>
    <dsp:sp modelId="{9D210517-5C12-48D8-A770-9A3810260232}">
      <dsp:nvSpPr>
        <dsp:cNvPr id="0" name=""/>
        <dsp:cNvSpPr/>
      </dsp:nvSpPr>
      <dsp:spPr>
        <a:xfrm rot="10800000">
          <a:off x="4835738" y="1861162"/>
          <a:ext cx="335503" cy="3924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/>
        </a:p>
      </dsp:txBody>
      <dsp:txXfrm rot="10800000">
        <a:off x="4835738" y="1861162"/>
        <a:ext cx="335503" cy="392475"/>
      </dsp:txXfrm>
    </dsp:sp>
    <dsp:sp modelId="{E132D9A2-B90A-4194-833A-FE1E7455D949}">
      <dsp:nvSpPr>
        <dsp:cNvPr id="0" name=""/>
        <dsp:cNvSpPr/>
      </dsp:nvSpPr>
      <dsp:spPr>
        <a:xfrm>
          <a:off x="3094918" y="1582630"/>
          <a:ext cx="1582563" cy="949538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Storage</a:t>
          </a:r>
          <a:endParaRPr lang="en-GB" sz="2100" kern="1200" dirty="0"/>
        </a:p>
      </dsp:txBody>
      <dsp:txXfrm>
        <a:off x="3094918" y="1582630"/>
        <a:ext cx="1582563" cy="949538"/>
      </dsp:txXfrm>
    </dsp:sp>
    <dsp:sp modelId="{71C8F32A-4A39-4AD6-99CD-6F2BEA969D8C}">
      <dsp:nvSpPr>
        <dsp:cNvPr id="0" name=""/>
        <dsp:cNvSpPr/>
      </dsp:nvSpPr>
      <dsp:spPr>
        <a:xfrm rot="10800000">
          <a:off x="2620148" y="1861162"/>
          <a:ext cx="335503" cy="3924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/>
        </a:p>
      </dsp:txBody>
      <dsp:txXfrm rot="10800000">
        <a:off x="2620148" y="1861162"/>
        <a:ext cx="335503" cy="392475"/>
      </dsp:txXfrm>
    </dsp:sp>
    <dsp:sp modelId="{494D0C78-648B-4400-8F03-C45403791F38}">
      <dsp:nvSpPr>
        <dsp:cNvPr id="0" name=""/>
        <dsp:cNvSpPr/>
      </dsp:nvSpPr>
      <dsp:spPr>
        <a:xfrm>
          <a:off x="879328" y="1582630"/>
          <a:ext cx="1582563" cy="949538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Activation</a:t>
          </a:r>
          <a:endParaRPr lang="en-GB" sz="2100" kern="1200" dirty="0"/>
        </a:p>
      </dsp:txBody>
      <dsp:txXfrm>
        <a:off x="879328" y="1582630"/>
        <a:ext cx="1582563" cy="949538"/>
      </dsp:txXfrm>
    </dsp:sp>
    <dsp:sp modelId="{EE1AE511-B143-4301-A669-D2AA889583C9}">
      <dsp:nvSpPr>
        <dsp:cNvPr id="0" name=""/>
        <dsp:cNvSpPr/>
      </dsp:nvSpPr>
      <dsp:spPr>
        <a:xfrm rot="5400000">
          <a:off x="1502858" y="2642948"/>
          <a:ext cx="335503" cy="3924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/>
        </a:p>
      </dsp:txBody>
      <dsp:txXfrm rot="5400000">
        <a:off x="1502858" y="2642948"/>
        <a:ext cx="335503" cy="392475"/>
      </dsp:txXfrm>
    </dsp:sp>
    <dsp:sp modelId="{AF159FFB-0A60-423F-8BDC-0939D0180C6A}">
      <dsp:nvSpPr>
        <dsp:cNvPr id="0" name=""/>
        <dsp:cNvSpPr/>
      </dsp:nvSpPr>
      <dsp:spPr>
        <a:xfrm>
          <a:off x="879328" y="3165194"/>
          <a:ext cx="1582563" cy="949538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Deactivation</a:t>
          </a:r>
          <a:endParaRPr lang="en-GB" sz="2100" kern="1200" dirty="0"/>
        </a:p>
      </dsp:txBody>
      <dsp:txXfrm>
        <a:off x="879328" y="3165194"/>
        <a:ext cx="1582563" cy="949538"/>
      </dsp:txXfrm>
    </dsp:sp>
    <dsp:sp modelId="{ABC30D6E-33C1-4529-9426-AF7FF4727633}">
      <dsp:nvSpPr>
        <dsp:cNvPr id="0" name=""/>
        <dsp:cNvSpPr/>
      </dsp:nvSpPr>
      <dsp:spPr>
        <a:xfrm>
          <a:off x="2601158" y="3443725"/>
          <a:ext cx="335503" cy="3924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/>
        </a:p>
      </dsp:txBody>
      <dsp:txXfrm>
        <a:off x="2601158" y="3443725"/>
        <a:ext cx="335503" cy="392475"/>
      </dsp:txXfrm>
    </dsp:sp>
    <dsp:sp modelId="{10E0F903-4E21-4B00-ADB9-1E0A844DB55C}">
      <dsp:nvSpPr>
        <dsp:cNvPr id="0" name=""/>
        <dsp:cNvSpPr/>
      </dsp:nvSpPr>
      <dsp:spPr>
        <a:xfrm>
          <a:off x="3094918" y="3165194"/>
          <a:ext cx="1582563" cy="9495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Rekey/</a:t>
          </a:r>
          <a:r>
            <a:rPr lang="en-US" sz="2100" kern="1200" dirty="0" err="1" smtClean="0"/>
            <a:t>revoc</a:t>
          </a:r>
          <a:endParaRPr lang="en-GB" sz="2100" kern="1200" dirty="0"/>
        </a:p>
      </dsp:txBody>
      <dsp:txXfrm>
        <a:off x="3094918" y="3165194"/>
        <a:ext cx="1582563" cy="949538"/>
      </dsp:txXfrm>
    </dsp:sp>
    <dsp:sp modelId="{D56306A4-ABA5-4202-8C26-6E9C2C45C9B6}">
      <dsp:nvSpPr>
        <dsp:cNvPr id="0" name=""/>
        <dsp:cNvSpPr/>
      </dsp:nvSpPr>
      <dsp:spPr>
        <a:xfrm>
          <a:off x="4816747" y="3443725"/>
          <a:ext cx="335503" cy="3924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/>
        </a:p>
      </dsp:txBody>
      <dsp:txXfrm>
        <a:off x="4816747" y="3443725"/>
        <a:ext cx="335503" cy="392475"/>
      </dsp:txXfrm>
    </dsp:sp>
    <dsp:sp modelId="{620E320F-02FC-4E73-8A79-C951D225F223}">
      <dsp:nvSpPr>
        <dsp:cNvPr id="0" name=""/>
        <dsp:cNvSpPr/>
      </dsp:nvSpPr>
      <dsp:spPr>
        <a:xfrm>
          <a:off x="5310507" y="3165194"/>
          <a:ext cx="1582563" cy="9495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Destruction</a:t>
          </a:r>
          <a:endParaRPr lang="en-GB" sz="2100" kern="1200" dirty="0"/>
        </a:p>
      </dsp:txBody>
      <dsp:txXfrm>
        <a:off x="5310507" y="3165194"/>
        <a:ext cx="1582563" cy="9495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35E3-4AA9-4454-AC17-3CEA0E535E88}" type="datetimeFigureOut">
              <a:rPr lang="en-GB" smtClean="0"/>
              <a:t>13/09/2011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E6CDE-5A3F-4651-8ECA-3454990B130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35E3-4AA9-4454-AC17-3CEA0E535E88}" type="datetimeFigureOut">
              <a:rPr lang="en-GB" smtClean="0"/>
              <a:t>13/09/2011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E6CDE-5A3F-4651-8ECA-3454990B130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35E3-4AA9-4454-AC17-3CEA0E535E88}" type="datetimeFigureOut">
              <a:rPr lang="en-GB" smtClean="0"/>
              <a:t>13/09/2011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E6CDE-5A3F-4651-8ECA-3454990B130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35E3-4AA9-4454-AC17-3CEA0E535E88}" type="datetimeFigureOut">
              <a:rPr lang="en-GB" smtClean="0"/>
              <a:t>13/09/2011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E6CDE-5A3F-4651-8ECA-3454990B130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35E3-4AA9-4454-AC17-3CEA0E535E88}" type="datetimeFigureOut">
              <a:rPr lang="en-GB" smtClean="0"/>
              <a:t>13/09/2011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E6CDE-5A3F-4651-8ECA-3454990B130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35E3-4AA9-4454-AC17-3CEA0E535E88}" type="datetimeFigureOut">
              <a:rPr lang="en-GB" smtClean="0"/>
              <a:t>13/09/2011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E6CDE-5A3F-4651-8ECA-3454990B130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35E3-4AA9-4454-AC17-3CEA0E535E88}" type="datetimeFigureOut">
              <a:rPr lang="en-GB" smtClean="0"/>
              <a:t>13/09/2011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E6CDE-5A3F-4651-8ECA-3454990B130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35E3-4AA9-4454-AC17-3CEA0E535E88}" type="datetimeFigureOut">
              <a:rPr lang="en-GB" smtClean="0"/>
              <a:t>13/09/2011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E6CDE-5A3F-4651-8ECA-3454990B130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35E3-4AA9-4454-AC17-3CEA0E535E88}" type="datetimeFigureOut">
              <a:rPr lang="en-GB" smtClean="0"/>
              <a:t>13/09/2011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E6CDE-5A3F-4651-8ECA-3454990B130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35E3-4AA9-4454-AC17-3CEA0E535E88}" type="datetimeFigureOut">
              <a:rPr lang="en-GB" smtClean="0"/>
              <a:t>13/09/2011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E6CDE-5A3F-4651-8ECA-3454990B130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35E3-4AA9-4454-AC17-3CEA0E535E88}" type="datetimeFigureOut">
              <a:rPr lang="en-GB" smtClean="0"/>
              <a:t>13/09/2011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E6CDE-5A3F-4651-8ECA-3454990B130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235E3-4AA9-4454-AC17-3CEA0E535E88}" type="datetimeFigureOut">
              <a:rPr lang="en-GB" smtClean="0"/>
              <a:t>13/09/2011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E6CDE-5A3F-4651-8ECA-3454990B1309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PKPWP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Marrakesh PMA</a:t>
            </a:r>
          </a:p>
          <a:p>
            <a:r>
              <a:rPr lang="en-US" dirty="0" smtClean="0"/>
              <a:t>September 2011</a:t>
            </a:r>
          </a:p>
          <a:p>
            <a:r>
              <a:rPr lang="en-US" dirty="0" smtClean="0"/>
              <a:t>(with some input from OGF31)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Issuing authority</a:t>
            </a:r>
          </a:p>
          <a:p>
            <a:r>
              <a:rPr lang="en-US" dirty="0" smtClean="0"/>
              <a:t>Subscriber</a:t>
            </a:r>
          </a:p>
          <a:p>
            <a:pPr marL="742950" lvl="2" indent="-342900"/>
            <a:r>
              <a:rPr lang="en-US" dirty="0" smtClean="0"/>
              <a:t>Remember: the RFC is wrong!</a:t>
            </a:r>
            <a:endParaRPr lang="en-US" dirty="0" smtClean="0"/>
          </a:p>
          <a:p>
            <a:r>
              <a:rPr lang="en-US" dirty="0" smtClean="0"/>
              <a:t>End Entity</a:t>
            </a:r>
          </a:p>
          <a:p>
            <a:r>
              <a:rPr lang="en-US" dirty="0" smtClean="0"/>
              <a:t>Trusted participant (e.g. RA)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Trusting the fabric (=network, hosts, OS, </a:t>
            </a:r>
            <a:r>
              <a:rPr lang="en-US" dirty="0" err="1" smtClean="0"/>
              <a:t>admins</a:t>
            </a:r>
            <a:r>
              <a:rPr lang="en-US" dirty="0" smtClean="0"/>
              <a:t>)</a:t>
            </a:r>
          </a:p>
          <a:p>
            <a:r>
              <a:rPr lang="en-US" dirty="0" smtClean="0"/>
              <a:t>Trusting the users</a:t>
            </a:r>
          </a:p>
          <a:p>
            <a:r>
              <a:rPr lang="en-US" dirty="0" err="1" smtClean="0"/>
              <a:t>encryption+encryption</a:t>
            </a:r>
            <a:r>
              <a:rPr lang="en-US" dirty="0" smtClean="0"/>
              <a:t> = encryption ?</a:t>
            </a:r>
          </a:p>
          <a:p>
            <a:r>
              <a:rPr lang="en-US" dirty="0" smtClean="0"/>
              <a:t>Managing risks</a:t>
            </a:r>
          </a:p>
          <a:p>
            <a:r>
              <a:rPr lang="en-US" dirty="0" smtClean="0"/>
              <a:t>Overcomplicating things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We should have a </a:t>
            </a:r>
            <a:r>
              <a:rPr lang="en-US" i="1" dirty="0" smtClean="0">
                <a:sym typeface="Wingdings" pitchFamily="2" charset="2"/>
              </a:rPr>
              <a:t>single</a:t>
            </a:r>
            <a:r>
              <a:rPr lang="en-US" dirty="0" smtClean="0">
                <a:sym typeface="Wingdings" pitchFamily="2" charset="2"/>
              </a:rPr>
              <a:t> lifecycle diagram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With a recommendation for each box</a:t>
            </a:r>
          </a:p>
          <a:p>
            <a:r>
              <a:rPr lang="en-US" dirty="0" smtClean="0">
                <a:sym typeface="Wingdings" pitchFamily="2" charset="2"/>
              </a:rPr>
              <a:t>Are the answers independent of each other?</a:t>
            </a:r>
            <a:endParaRPr lang="en-US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Key </a:t>
            </a:r>
            <a:r>
              <a:rPr lang="en-US" dirty="0" smtClean="0"/>
              <a:t>Generation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 can generate the </a:t>
            </a:r>
            <a:r>
              <a:rPr lang="en-US" dirty="0" smtClean="0"/>
              <a:t>keys?</a:t>
            </a:r>
          </a:p>
          <a:p>
            <a:pPr lvl="1"/>
            <a:r>
              <a:rPr lang="en-US" dirty="0" smtClean="0"/>
              <a:t>Subscriber (= requester)</a:t>
            </a:r>
          </a:p>
          <a:p>
            <a:pPr lvl="2"/>
            <a:r>
              <a:rPr lang="en-US" dirty="0" smtClean="0"/>
              <a:t>On recommended operating systems/tools?</a:t>
            </a:r>
          </a:p>
          <a:p>
            <a:pPr lvl="1"/>
            <a:r>
              <a:rPr lang="en-US" dirty="0" smtClean="0"/>
              <a:t>Trusted 2</a:t>
            </a:r>
            <a:r>
              <a:rPr lang="en-US" baseline="30000" dirty="0" smtClean="0"/>
              <a:t>nd</a:t>
            </a:r>
            <a:r>
              <a:rPr lang="en-US" dirty="0" smtClean="0"/>
              <a:t> party</a:t>
            </a:r>
          </a:p>
          <a:p>
            <a:pPr lvl="2"/>
            <a:r>
              <a:rPr lang="en-US" dirty="0" smtClean="0"/>
              <a:t>RA? – users need to go to them anyway</a:t>
            </a:r>
          </a:p>
          <a:p>
            <a:pPr lvl="2"/>
            <a:r>
              <a:rPr lang="en-US" dirty="0" smtClean="0"/>
              <a:t>But we may vest too much trust in them?</a:t>
            </a:r>
          </a:p>
          <a:p>
            <a:pPr lvl="1"/>
            <a:r>
              <a:rPr lang="en-US" dirty="0" smtClean="0"/>
              <a:t>Trusted 3</a:t>
            </a:r>
            <a:r>
              <a:rPr lang="en-US" baseline="30000" dirty="0" smtClean="0"/>
              <a:t>rd</a:t>
            </a:r>
            <a:r>
              <a:rPr lang="en-US" dirty="0" smtClean="0"/>
              <a:t> party</a:t>
            </a:r>
          </a:p>
          <a:p>
            <a:pPr lvl="2"/>
            <a:r>
              <a:rPr lang="en-US" dirty="0" smtClean="0"/>
              <a:t>Credential store – users store their keys anyway</a:t>
            </a:r>
          </a:p>
          <a:p>
            <a:pPr lvl="1"/>
            <a:r>
              <a:rPr lang="en-US" dirty="0" smtClean="0"/>
              <a:t>NOT THE ISSUING AUTHORITY?</a:t>
            </a:r>
          </a:p>
          <a:p>
            <a:pPr lvl="1"/>
            <a:r>
              <a:rPr lang="en-US" dirty="0" smtClean="0"/>
              <a:t>NOT THE ESCROWING AUTHORITY?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Key delivery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Generating Authority can SEND</a:t>
            </a:r>
          </a:p>
          <a:p>
            <a:pPr lvl="1"/>
            <a:r>
              <a:rPr lang="en-US" dirty="0" smtClean="0"/>
              <a:t>Initiated by GA or Subscriber</a:t>
            </a:r>
            <a:endParaRPr lang="en-US" dirty="0" smtClean="0"/>
          </a:p>
          <a:p>
            <a:r>
              <a:rPr lang="en-US" dirty="0" smtClean="0"/>
              <a:t>Delivery </a:t>
            </a:r>
            <a:r>
              <a:rPr lang="en-US" dirty="0" smtClean="0"/>
              <a:t>of key to the </a:t>
            </a:r>
            <a:r>
              <a:rPr lang="en-US" dirty="0" smtClean="0"/>
              <a:t>SUBSCRIBER</a:t>
            </a:r>
            <a:endParaRPr lang="en-US" dirty="0" smtClean="0"/>
          </a:p>
          <a:p>
            <a:r>
              <a:rPr lang="en-US" dirty="0" smtClean="0"/>
              <a:t>Prove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Key is delivered to requester</a:t>
            </a:r>
          </a:p>
          <a:p>
            <a:pPr lvl="1"/>
            <a:r>
              <a:rPr lang="en-US" dirty="0" smtClean="0"/>
              <a:t>User two factors </a:t>
            </a:r>
            <a:r>
              <a:rPr lang="en-US" i="1" dirty="0" smtClean="0"/>
              <a:t>throughout</a:t>
            </a:r>
            <a:r>
              <a:rPr lang="en-US" dirty="0" smtClean="0"/>
              <a:t>: something you have, something you </a:t>
            </a:r>
            <a:r>
              <a:rPr lang="en-US" dirty="0" smtClean="0"/>
              <a:t>know</a:t>
            </a:r>
          </a:p>
          <a:p>
            <a:r>
              <a:rPr lang="en-US" dirty="0" smtClean="0"/>
              <a:t>Should subscriber ACK?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Storage of key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Subscriber stores credential</a:t>
            </a:r>
          </a:p>
          <a:p>
            <a:pPr lvl="1"/>
            <a:r>
              <a:rPr lang="en-US" dirty="0" smtClean="0"/>
              <a:t>For backup purposes</a:t>
            </a:r>
          </a:p>
          <a:p>
            <a:pPr lvl="1"/>
            <a:r>
              <a:rPr lang="en-US" dirty="0" smtClean="0"/>
              <a:t>E.g. in browser for </a:t>
            </a:r>
            <a:r>
              <a:rPr lang="en-US" dirty="0" err="1" smtClean="0"/>
              <a:t>OpenCA</a:t>
            </a:r>
            <a:endParaRPr lang="en-US" dirty="0" smtClean="0"/>
          </a:p>
          <a:p>
            <a:pPr lvl="1"/>
            <a:r>
              <a:rPr lang="en-US" dirty="0" smtClean="0"/>
              <a:t>Activate for rekey (and revocation)</a:t>
            </a:r>
          </a:p>
          <a:p>
            <a:r>
              <a:rPr lang="en-US" dirty="0" smtClean="0"/>
              <a:t>Only Subscriber may do this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Deployment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“active” copy of key</a:t>
            </a:r>
          </a:p>
          <a:p>
            <a:r>
              <a:rPr lang="en-US" dirty="0" smtClean="0"/>
              <a:t>Deploy to EE</a:t>
            </a:r>
          </a:p>
          <a:p>
            <a:r>
              <a:rPr lang="en-US" dirty="0" smtClean="0"/>
              <a:t>Could be a </a:t>
            </a:r>
            <a:r>
              <a:rPr lang="en-US" dirty="0" err="1" smtClean="0"/>
              <a:t>proxying</a:t>
            </a:r>
            <a:r>
              <a:rPr lang="en-US" dirty="0" smtClean="0"/>
              <a:t> step?</a:t>
            </a:r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Storage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Active storage</a:t>
            </a:r>
          </a:p>
          <a:p>
            <a:pPr lvl="1"/>
            <a:r>
              <a:rPr lang="en-US" dirty="0" smtClean="0"/>
              <a:t>Responsibility of Subscriber</a:t>
            </a:r>
          </a:p>
          <a:p>
            <a:pPr lvl="1"/>
            <a:r>
              <a:rPr lang="en-US" dirty="0" smtClean="0"/>
              <a:t>Used by EE</a:t>
            </a:r>
          </a:p>
          <a:p>
            <a:r>
              <a:rPr lang="en-US" dirty="0" smtClean="0"/>
              <a:t>Stored in a way that makes it reasonably </a:t>
            </a:r>
            <a:r>
              <a:rPr lang="en-US" dirty="0" err="1" smtClean="0"/>
              <a:t>activatable</a:t>
            </a:r>
            <a:r>
              <a:rPr lang="en-US" dirty="0" smtClean="0"/>
              <a:t> only by EE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</a:t>
            </a:r>
            <a:r>
              <a:rPr lang="en-US" dirty="0" smtClean="0"/>
              <a:t>. </a:t>
            </a:r>
            <a:r>
              <a:rPr lang="en-US" dirty="0" smtClean="0"/>
              <a:t>Key activation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EE (only) can activate</a:t>
            </a:r>
          </a:p>
          <a:p>
            <a:pPr lvl="1"/>
            <a:r>
              <a:rPr lang="en-US" dirty="0" smtClean="0"/>
              <a:t>Protected</a:t>
            </a:r>
            <a:endParaRPr lang="en-GB" dirty="0"/>
          </a:p>
          <a:p>
            <a:r>
              <a:rPr lang="en-US" dirty="0" smtClean="0"/>
              <a:t>Activation could be a </a:t>
            </a:r>
            <a:r>
              <a:rPr lang="en-US" dirty="0" err="1" smtClean="0"/>
              <a:t>proxying</a:t>
            </a:r>
            <a:r>
              <a:rPr lang="en-US" dirty="0" smtClean="0"/>
              <a:t> step</a:t>
            </a:r>
          </a:p>
          <a:p>
            <a:r>
              <a:rPr lang="en-US" dirty="0" smtClean="0"/>
              <a:t>How many factors?</a:t>
            </a:r>
          </a:p>
          <a:p>
            <a:pPr lvl="1"/>
            <a:r>
              <a:rPr lang="en-US" dirty="0" smtClean="0"/>
              <a:t>Key-file + 1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Deactivation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Types</a:t>
            </a:r>
          </a:p>
          <a:p>
            <a:pPr lvl="1"/>
            <a:r>
              <a:rPr lang="en-US" dirty="0" smtClean="0"/>
              <a:t>Automatic: timeout</a:t>
            </a:r>
          </a:p>
          <a:p>
            <a:pPr lvl="1"/>
            <a:r>
              <a:rPr lang="en-US" dirty="0" smtClean="0"/>
              <a:t>Semi-automatic: timeout-if-not-used</a:t>
            </a:r>
          </a:p>
          <a:p>
            <a:pPr lvl="1"/>
            <a:r>
              <a:rPr lang="en-US" dirty="0" smtClean="0"/>
              <a:t>Manual</a:t>
            </a:r>
          </a:p>
          <a:p>
            <a:r>
              <a:rPr lang="en-US" dirty="0" smtClean="0"/>
              <a:t>For a proxy</a:t>
            </a:r>
          </a:p>
          <a:p>
            <a:pPr lvl="1"/>
            <a:r>
              <a:rPr lang="en-US" dirty="0" smtClean="0"/>
              <a:t>Timeout of the proxy certificate invalidates key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dirty="0" smtClean="0"/>
              <a:t>. </a:t>
            </a:r>
            <a:r>
              <a:rPr lang="en-US" dirty="0" smtClean="0"/>
              <a:t>Key destruction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Subscriber can destroy key</a:t>
            </a:r>
          </a:p>
          <a:p>
            <a:pPr lvl="1"/>
            <a:r>
              <a:rPr lang="en-US" dirty="0" smtClean="0"/>
              <a:t>Not needed for authentication keys (?)</a:t>
            </a:r>
          </a:p>
          <a:p>
            <a:pPr lvl="1"/>
            <a:r>
              <a:rPr lang="en-US" dirty="0" smtClean="0"/>
              <a:t>Escrow not needed for authentication keys</a:t>
            </a:r>
          </a:p>
          <a:p>
            <a:r>
              <a:rPr lang="en-US" dirty="0" smtClean="0"/>
              <a:t>Intermediates</a:t>
            </a:r>
          </a:p>
          <a:p>
            <a:pPr lvl="1"/>
            <a:r>
              <a:rPr lang="en-US" dirty="0" smtClean="0"/>
              <a:t>E.g. the GA (if GA != Subscriber AND GA != Storage) MUST destroy the key?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Process: S-Series Soapbox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Cheer Up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not really that complicated</a:t>
            </a:r>
          </a:p>
          <a:p>
            <a:r>
              <a:rPr lang="en-US" dirty="0" smtClean="0"/>
              <a:t>Clarify Subscriber’s responsibilities</a:t>
            </a:r>
          </a:p>
          <a:p>
            <a:r>
              <a:rPr lang="en-US" dirty="0" smtClean="0"/>
              <a:t>And which of these can be managed by others</a:t>
            </a:r>
          </a:p>
          <a:p>
            <a:r>
              <a:rPr lang="en-US" dirty="0" smtClean="0"/>
              <a:t>And who those others can be</a:t>
            </a:r>
            <a:endParaRPr lang="en-GB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Unquestioned Assumptions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documenting (and questioning?)</a:t>
            </a:r>
          </a:p>
          <a:p>
            <a:r>
              <a:rPr lang="en-US" dirty="0" smtClean="0"/>
              <a:t>CA (IA) cannot be GA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Private key protection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Managing EE keys</a:t>
            </a:r>
          </a:p>
          <a:p>
            <a:pPr lvl="1"/>
            <a:r>
              <a:rPr lang="en-US" dirty="0" smtClean="0"/>
              <a:t>Users (natural persons)</a:t>
            </a:r>
          </a:p>
          <a:p>
            <a:pPr lvl="1"/>
            <a:r>
              <a:rPr lang="en-US" dirty="0" smtClean="0"/>
              <a:t>Hosts (= networked)</a:t>
            </a:r>
          </a:p>
          <a:p>
            <a:pPr lvl="1"/>
            <a:r>
              <a:rPr lang="en-US" dirty="0" smtClean="0"/>
              <a:t>Robots</a:t>
            </a:r>
          </a:p>
          <a:p>
            <a:pPr lvl="2"/>
            <a:r>
              <a:rPr lang="en-US" dirty="0" smtClean="0"/>
              <a:t>Including a</a:t>
            </a:r>
            <a:r>
              <a:rPr lang="en-US" dirty="0" smtClean="0"/>
              <a:t>bstract services (e.g. </a:t>
            </a:r>
            <a:r>
              <a:rPr lang="en-US" dirty="0" err="1" smtClean="0"/>
              <a:t>timestamping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Roles...</a:t>
            </a:r>
            <a:endParaRPr lang="en-US" dirty="0" smtClean="0"/>
          </a:p>
          <a:p>
            <a:r>
              <a:rPr lang="en-US" dirty="0" smtClean="0"/>
              <a:t>What is a private key:</a:t>
            </a:r>
          </a:p>
          <a:p>
            <a:pPr lvl="1"/>
            <a:r>
              <a:rPr lang="en-US" dirty="0" smtClean="0"/>
              <a:t>Something you have (a file with </a:t>
            </a:r>
            <a:r>
              <a:rPr lang="en-US" dirty="0" smtClean="0"/>
              <a:t>stuff or a token)</a:t>
            </a:r>
            <a:endParaRPr lang="en-US" dirty="0" smtClean="0"/>
          </a:p>
          <a:p>
            <a:pPr lvl="1"/>
            <a:r>
              <a:rPr lang="en-US" dirty="0" smtClean="0"/>
              <a:t>Something you know (passphrase)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right?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Documenting best practices</a:t>
            </a:r>
          </a:p>
          <a:p>
            <a:r>
              <a:rPr lang="en-US" dirty="0" err="1" smtClean="0"/>
              <a:t>Harmonise</a:t>
            </a:r>
            <a:r>
              <a:rPr lang="en-US" dirty="0" smtClean="0"/>
              <a:t> over all </a:t>
            </a:r>
            <a:r>
              <a:rPr lang="en-US" dirty="0" smtClean="0"/>
              <a:t>CAs/RPs</a:t>
            </a:r>
            <a:endParaRPr lang="en-US" dirty="0" smtClean="0"/>
          </a:p>
          <a:p>
            <a:r>
              <a:rPr lang="en-US" dirty="0" smtClean="0"/>
              <a:t>Improve usability without compromising security (much)</a:t>
            </a:r>
          </a:p>
          <a:p>
            <a:r>
              <a:rPr lang="en-US" dirty="0" smtClean="0"/>
              <a:t>Short (</a:t>
            </a:r>
            <a:r>
              <a:rPr lang="en-US" dirty="0" err="1" smtClean="0"/>
              <a:t>ish</a:t>
            </a:r>
            <a:r>
              <a:rPr lang="en-US" dirty="0" smtClean="0"/>
              <a:t>)</a:t>
            </a:r>
          </a:p>
          <a:p>
            <a:r>
              <a:rPr lang="en-US" dirty="0" smtClean="0"/>
              <a:t>Refactoring – reduce CPS clutter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wrong?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definitions</a:t>
            </a:r>
          </a:p>
          <a:p>
            <a:pPr lvl="1"/>
            <a:r>
              <a:rPr lang="en-US" dirty="0" smtClean="0"/>
              <a:t>What is a third party?</a:t>
            </a:r>
          </a:p>
          <a:p>
            <a:r>
              <a:rPr lang="en-US" dirty="0" smtClean="0"/>
              <a:t>Not covering key lifecycle</a:t>
            </a:r>
          </a:p>
          <a:p>
            <a:r>
              <a:rPr lang="en-US" dirty="0" smtClean="0"/>
              <a:t>Three distinct cases</a:t>
            </a:r>
          </a:p>
          <a:p>
            <a:pPr lvl="1"/>
            <a:r>
              <a:rPr lang="en-US" dirty="0" smtClean="0"/>
              <a:t>Locally, home, 3</a:t>
            </a:r>
            <a:r>
              <a:rPr lang="en-US" baseline="30000" dirty="0" smtClean="0"/>
              <a:t>rd</a:t>
            </a:r>
            <a:r>
              <a:rPr lang="en-US" dirty="0" smtClean="0"/>
              <a:t> party</a:t>
            </a:r>
          </a:p>
          <a:p>
            <a:pPr lvl="1"/>
            <a:r>
              <a:rPr lang="en-US" dirty="0" smtClean="0"/>
              <a:t>Inconsistencies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Dimensions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Generation of </a:t>
            </a:r>
            <a:r>
              <a:rPr lang="en-US" dirty="0" smtClean="0"/>
              <a:t>keys: input, process, </a:t>
            </a:r>
            <a:r>
              <a:rPr lang="en-US" dirty="0" err="1" smtClean="0"/>
              <a:t>params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Delivery: sending, receiving, acknowledging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(Backup) storage of keys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Deployment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Storage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Activation of keys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Deactivation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Destruction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“Exposure” – long term validity/use</a:t>
            </a:r>
          </a:p>
          <a:p>
            <a:pPr>
              <a:buNone/>
            </a:pPr>
            <a:r>
              <a:rPr lang="en-US" dirty="0"/>
              <a:t>(</a:t>
            </a:r>
            <a:r>
              <a:rPr lang="en-US" dirty="0" err="1" smtClean="0"/>
              <a:t>LoA</a:t>
            </a:r>
            <a:r>
              <a:rPr lang="en-US" dirty="0" smtClean="0"/>
              <a:t>: requirements for each “dimension</a:t>
            </a:r>
            <a:r>
              <a:rPr lang="en-US" dirty="0" smtClean="0"/>
              <a:t>”)</a:t>
            </a:r>
            <a:endParaRPr lang="en-US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Lifecycle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1524000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ircular Arrow 5"/>
          <p:cNvSpPr/>
          <p:nvPr/>
        </p:nvSpPr>
        <p:spPr bwMode="auto">
          <a:xfrm rot="16200000">
            <a:off x="-54546" y="3267522"/>
            <a:ext cx="2413348" cy="2304256"/>
          </a:xfrm>
          <a:prstGeom prst="circularArrow">
            <a:avLst>
              <a:gd name="adj1" fmla="val 11211"/>
              <a:gd name="adj2" fmla="val 634854"/>
              <a:gd name="adj3" fmla="val 21453658"/>
              <a:gd name="adj4" fmla="val 10800000"/>
              <a:gd name="adj5" fmla="val 12500"/>
            </a:avLst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Actions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3059832" y="2996952"/>
            <a:ext cx="3168352" cy="20882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ACTION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6228184" y="3501008"/>
            <a:ext cx="1368152" cy="11521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Going Down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691680" y="3501008"/>
            <a:ext cx="1368152" cy="11521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Going Up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059832" y="2132856"/>
            <a:ext cx="3096344" cy="86409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Lying Over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(for each step)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 can Y</a:t>
            </a:r>
          </a:p>
          <a:p>
            <a:pPr lvl="1"/>
            <a:r>
              <a:rPr lang="en-US" dirty="0" smtClean="0"/>
              <a:t>X = participant</a:t>
            </a:r>
          </a:p>
          <a:p>
            <a:pPr lvl="1"/>
            <a:r>
              <a:rPr lang="en-US" dirty="0" smtClean="0"/>
              <a:t>Y = action</a:t>
            </a:r>
          </a:p>
          <a:p>
            <a:pPr lvl="1"/>
            <a:r>
              <a:rPr lang="en-US" dirty="0" smtClean="0"/>
              <a:t>How do we ensure only X can Y</a:t>
            </a:r>
          </a:p>
          <a:p>
            <a:pPr lvl="1"/>
            <a:r>
              <a:rPr lang="en-US" dirty="0" smtClean="0"/>
              <a:t>(How) do we verify X has completed Y</a:t>
            </a:r>
          </a:p>
          <a:p>
            <a:pPr lvl="1"/>
            <a:r>
              <a:rPr lang="en-US" dirty="0" smtClean="0"/>
              <a:t>Is there a time window when X can/should Y?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604</Words>
  <Application>Microsoft Office PowerPoint</Application>
  <PresentationFormat>On-screen Show (4:3)</PresentationFormat>
  <Paragraphs>140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PKPWP</vt:lpstr>
      <vt:lpstr>Process: S-Series Soapbox</vt:lpstr>
      <vt:lpstr>Private key protection</vt:lpstr>
      <vt:lpstr>What is right?</vt:lpstr>
      <vt:lpstr>What is wrong?</vt:lpstr>
      <vt:lpstr>Dimensions</vt:lpstr>
      <vt:lpstr>Key Lifecycle</vt:lpstr>
      <vt:lpstr>Actions</vt:lpstr>
      <vt:lpstr>Questions (for each step)</vt:lpstr>
      <vt:lpstr>Participants</vt:lpstr>
      <vt:lpstr>Problems</vt:lpstr>
      <vt:lpstr>1. Key Generation</vt:lpstr>
      <vt:lpstr>2. Key delivery</vt:lpstr>
      <vt:lpstr>3. Storage of key</vt:lpstr>
      <vt:lpstr>4. Deployment</vt:lpstr>
      <vt:lpstr>5. Storage</vt:lpstr>
      <vt:lpstr>6. Key activation</vt:lpstr>
      <vt:lpstr>7. Deactivation</vt:lpstr>
      <vt:lpstr>8. Key destruction</vt:lpstr>
      <vt:lpstr>Cheer Up </vt:lpstr>
      <vt:lpstr>Unquestioned Assumptions</vt:lpstr>
    </vt:vector>
  </TitlesOfParts>
  <Company>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PKPWP</dc:title>
  <dc:creator>Jens Jensen</dc:creator>
  <cp:lastModifiedBy>Jens Jensen</cp:lastModifiedBy>
  <cp:revision>12</cp:revision>
  <dcterms:created xsi:type="dcterms:W3CDTF">2011-09-13T12:51:53Z</dcterms:created>
  <dcterms:modified xsi:type="dcterms:W3CDTF">2011-09-13T14:06:14Z</dcterms:modified>
</cp:coreProperties>
</file>