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5" r:id="rId6"/>
    <p:sldId id="266" r:id="rId7"/>
    <p:sldId id="263" r:id="rId8"/>
    <p:sldId id="264" r:id="rId9"/>
    <p:sldId id="257" r:id="rId10"/>
    <p:sldId id="258" r:id="rId11"/>
    <p:sldId id="25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15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A5D892-80AB-4AF1-8BBA-6DC564319BD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C69F46D-ABEF-4A1B-B267-2306BFEA69FE}">
      <dgm:prSet phldrT="[Text]"/>
      <dgm:spPr/>
      <dgm:t>
        <a:bodyPr/>
        <a:lstStyle/>
        <a:p>
          <a:r>
            <a:rPr lang="en-US" dirty="0" smtClean="0"/>
            <a:t>Signing</a:t>
          </a:r>
          <a:endParaRPr lang="en-GB" dirty="0"/>
        </a:p>
      </dgm:t>
    </dgm:pt>
    <dgm:pt modelId="{B205587E-FE0F-48FB-B18C-A28411584E63}" type="parTrans" cxnId="{33A128D6-665C-41CD-B85C-9E39479C9ADE}">
      <dgm:prSet/>
      <dgm:spPr/>
      <dgm:t>
        <a:bodyPr/>
        <a:lstStyle/>
        <a:p>
          <a:endParaRPr lang="en-GB"/>
        </a:p>
      </dgm:t>
    </dgm:pt>
    <dgm:pt modelId="{AD435B6F-5417-494F-BD96-B613A502C81C}" type="sibTrans" cxnId="{33A128D6-665C-41CD-B85C-9E39479C9ADE}">
      <dgm:prSet/>
      <dgm:spPr/>
      <dgm:t>
        <a:bodyPr/>
        <a:lstStyle/>
        <a:p>
          <a:endParaRPr lang="en-GB"/>
        </a:p>
      </dgm:t>
    </dgm:pt>
    <dgm:pt modelId="{21A0BD59-F841-4B8C-976D-347D56472157}">
      <dgm:prSet phldrT="[Text]"/>
      <dgm:spPr/>
      <dgm:t>
        <a:bodyPr/>
        <a:lstStyle/>
        <a:p>
          <a:r>
            <a:rPr lang="en-US" dirty="0" smtClean="0"/>
            <a:t>DB</a:t>
          </a:r>
          <a:endParaRPr lang="en-GB" dirty="0"/>
        </a:p>
      </dgm:t>
    </dgm:pt>
    <dgm:pt modelId="{434700BF-960C-406F-B3F4-1DA75FC01D1B}" type="parTrans" cxnId="{39ABB6E3-0601-4A4C-9765-3B6503F140B8}">
      <dgm:prSet/>
      <dgm:spPr/>
      <dgm:t>
        <a:bodyPr/>
        <a:lstStyle/>
        <a:p>
          <a:endParaRPr lang="en-GB"/>
        </a:p>
      </dgm:t>
    </dgm:pt>
    <dgm:pt modelId="{CC8A21A9-0AE2-44D7-90AF-F8F0FAE5235C}" type="sibTrans" cxnId="{39ABB6E3-0601-4A4C-9765-3B6503F140B8}">
      <dgm:prSet/>
      <dgm:spPr/>
      <dgm:t>
        <a:bodyPr/>
        <a:lstStyle/>
        <a:p>
          <a:endParaRPr lang="en-GB"/>
        </a:p>
      </dgm:t>
    </dgm:pt>
    <dgm:pt modelId="{0F81B504-BBD4-4EA4-969C-8B1B399A6A13}">
      <dgm:prSet phldrT="[Text]"/>
      <dgm:spPr/>
      <dgm:t>
        <a:bodyPr/>
        <a:lstStyle/>
        <a:p>
          <a:r>
            <a:rPr lang="en-US" dirty="0" smtClean="0"/>
            <a:t>CW server</a:t>
          </a:r>
          <a:endParaRPr lang="en-GB" dirty="0"/>
        </a:p>
      </dgm:t>
    </dgm:pt>
    <dgm:pt modelId="{EB1EF4C6-9DA1-40DB-B754-A0D974045919}" type="parTrans" cxnId="{3AF1FEA7-1AA5-406C-80FA-7B671B725B59}">
      <dgm:prSet/>
      <dgm:spPr/>
      <dgm:t>
        <a:bodyPr/>
        <a:lstStyle/>
        <a:p>
          <a:endParaRPr lang="en-GB"/>
        </a:p>
      </dgm:t>
    </dgm:pt>
    <dgm:pt modelId="{5EB87813-FCF4-4EF2-AE6E-F7E17DEEFDA8}" type="sibTrans" cxnId="{3AF1FEA7-1AA5-406C-80FA-7B671B725B59}">
      <dgm:prSet/>
      <dgm:spPr/>
      <dgm:t>
        <a:bodyPr/>
        <a:lstStyle/>
        <a:p>
          <a:endParaRPr lang="en-GB"/>
        </a:p>
      </dgm:t>
    </dgm:pt>
    <dgm:pt modelId="{F3E22190-CF1A-4C24-AB55-91C6BB0D1A76}">
      <dgm:prSet phldrT="[Text]"/>
      <dgm:spPr/>
      <dgm:t>
        <a:bodyPr/>
        <a:lstStyle/>
        <a:p>
          <a:r>
            <a:rPr lang="en-US" dirty="0" err="1" smtClean="0"/>
            <a:t>OpenCA</a:t>
          </a:r>
          <a:endParaRPr lang="en-GB" dirty="0"/>
        </a:p>
      </dgm:t>
    </dgm:pt>
    <dgm:pt modelId="{BB080842-621E-4CC9-A8A3-18B7E6E823D8}" type="parTrans" cxnId="{624C13E0-BD0B-4A4F-B9DE-A65F0DA67DB5}">
      <dgm:prSet/>
      <dgm:spPr/>
      <dgm:t>
        <a:bodyPr/>
        <a:lstStyle/>
        <a:p>
          <a:endParaRPr lang="en-GB"/>
        </a:p>
      </dgm:t>
    </dgm:pt>
    <dgm:pt modelId="{7020BDF3-EEC2-46B0-A316-17BB97D663CA}" type="sibTrans" cxnId="{624C13E0-BD0B-4A4F-B9DE-A65F0DA67DB5}">
      <dgm:prSet/>
      <dgm:spPr/>
      <dgm:t>
        <a:bodyPr/>
        <a:lstStyle/>
        <a:p>
          <a:endParaRPr lang="en-GB"/>
        </a:p>
      </dgm:t>
    </dgm:pt>
    <dgm:pt modelId="{5924E932-7DD1-42E8-B297-1A6F06B122F6}">
      <dgm:prSet phldrT="[Text]"/>
      <dgm:spPr/>
      <dgm:t>
        <a:bodyPr/>
        <a:lstStyle/>
        <a:p>
          <a:r>
            <a:rPr lang="en-US" dirty="0" smtClean="0"/>
            <a:t>CW client</a:t>
          </a:r>
          <a:endParaRPr lang="en-GB" dirty="0"/>
        </a:p>
      </dgm:t>
    </dgm:pt>
    <dgm:pt modelId="{6F39A21D-E9DA-438C-8BF5-AEBF1004BC26}" type="parTrans" cxnId="{6AC38B1E-03E7-4A17-BD7B-5778417E88B6}">
      <dgm:prSet/>
      <dgm:spPr/>
    </dgm:pt>
    <dgm:pt modelId="{1DFB2649-B714-4C21-9717-61781FDB5F46}" type="sibTrans" cxnId="{6AC38B1E-03E7-4A17-BD7B-5778417E88B6}">
      <dgm:prSet/>
      <dgm:spPr/>
    </dgm:pt>
    <dgm:pt modelId="{089982EB-C1DF-4A1E-AA7C-9BE3F8D77585}">
      <dgm:prSet phldrT="[Text]"/>
      <dgm:spPr/>
      <dgm:t>
        <a:bodyPr/>
        <a:lstStyle/>
        <a:p>
          <a:r>
            <a:rPr lang="en-US" dirty="0" smtClean="0"/>
            <a:t>Browser</a:t>
          </a:r>
          <a:endParaRPr lang="en-GB" dirty="0"/>
        </a:p>
      </dgm:t>
    </dgm:pt>
    <dgm:pt modelId="{A7282004-50F1-422B-BEC5-092F89B940F5}" type="parTrans" cxnId="{09C8C534-ACF5-4C56-A4D7-EFCFA778780C}">
      <dgm:prSet/>
      <dgm:spPr/>
    </dgm:pt>
    <dgm:pt modelId="{63505EE3-7E0A-4026-988A-A00A81D0A8F9}" type="sibTrans" cxnId="{09C8C534-ACF5-4C56-A4D7-EFCFA778780C}">
      <dgm:prSet/>
      <dgm:spPr/>
    </dgm:pt>
    <dgm:pt modelId="{B2ECDF52-D465-4431-83D5-8CF80FD7A522}">
      <dgm:prSet phldrT="[Text]"/>
      <dgm:spPr/>
      <dgm:t>
        <a:bodyPr/>
        <a:lstStyle/>
        <a:p>
          <a:r>
            <a:rPr lang="en-US" dirty="0" err="1" smtClean="0"/>
            <a:t>PeCR</a:t>
          </a:r>
          <a:r>
            <a:rPr lang="en-US" dirty="0" smtClean="0"/>
            <a:t>/PCR</a:t>
          </a:r>
          <a:endParaRPr lang="en-GB" dirty="0"/>
        </a:p>
      </dgm:t>
    </dgm:pt>
    <dgm:pt modelId="{7E1CFD6A-1BFE-4841-8DE3-0C6E38302F51}" type="parTrans" cxnId="{CE351D44-7495-4389-91B0-5AF5DDCB7915}">
      <dgm:prSet/>
      <dgm:spPr/>
    </dgm:pt>
    <dgm:pt modelId="{3FF97461-C75C-42B3-93B5-89C1AC5DBF7D}" type="sibTrans" cxnId="{CE351D44-7495-4389-91B0-5AF5DDCB7915}">
      <dgm:prSet/>
      <dgm:spPr/>
    </dgm:pt>
    <dgm:pt modelId="{1528E18E-BC06-4852-A231-3394B71C75F5}">
      <dgm:prSet phldrT="[Text]"/>
      <dgm:spPr/>
      <dgm:t>
        <a:bodyPr/>
        <a:lstStyle/>
        <a:p>
          <a:r>
            <a:rPr lang="en-US" dirty="0" smtClean="0"/>
            <a:t>PeCR2</a:t>
          </a:r>
          <a:endParaRPr lang="en-GB" dirty="0"/>
        </a:p>
      </dgm:t>
    </dgm:pt>
    <dgm:pt modelId="{A9DED690-4AAE-4B54-BCE6-4D4526BC1064}" type="parTrans" cxnId="{88D39916-FFC8-4007-B845-9F3C0EA6AA83}">
      <dgm:prSet/>
      <dgm:spPr/>
    </dgm:pt>
    <dgm:pt modelId="{3D3AB5C2-2A76-4151-AD0E-74827811C8EF}" type="sibTrans" cxnId="{88D39916-FFC8-4007-B845-9F3C0EA6AA83}">
      <dgm:prSet/>
      <dgm:spPr/>
    </dgm:pt>
    <dgm:pt modelId="{B57D01E1-22B0-475D-B829-77C6D9B805D2}" type="pres">
      <dgm:prSet presAssocID="{CCA5D892-80AB-4AF1-8BBA-6DC564319BD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C615B75-26C7-4E0A-A908-BDFAE3E9B493}" type="pres">
      <dgm:prSet presAssocID="{AC69F46D-ABEF-4A1B-B267-2306BFEA69FE}" presName="hierRoot1" presStyleCnt="0"/>
      <dgm:spPr/>
    </dgm:pt>
    <dgm:pt modelId="{A9ADC8FA-4B88-4106-92CC-DE084BC635D1}" type="pres">
      <dgm:prSet presAssocID="{AC69F46D-ABEF-4A1B-B267-2306BFEA69FE}" presName="composite" presStyleCnt="0"/>
      <dgm:spPr/>
    </dgm:pt>
    <dgm:pt modelId="{130AA14A-E373-485D-923D-D8DE87039B4D}" type="pres">
      <dgm:prSet presAssocID="{AC69F46D-ABEF-4A1B-B267-2306BFEA69FE}" presName="background" presStyleLbl="node0" presStyleIdx="0" presStyleCnt="2"/>
      <dgm:spPr/>
    </dgm:pt>
    <dgm:pt modelId="{D13CEC17-823B-4DF4-9972-6AD6524AD8C1}" type="pres">
      <dgm:prSet presAssocID="{AC69F46D-ABEF-4A1B-B267-2306BFEA69FE}" presName="text" presStyleLbl="fgAcc0" presStyleIdx="0" presStyleCnt="2">
        <dgm:presLayoutVars>
          <dgm:chPref val="3"/>
        </dgm:presLayoutVars>
      </dgm:prSet>
      <dgm:spPr/>
    </dgm:pt>
    <dgm:pt modelId="{738080C2-1206-4706-87BF-B835E3E1FB71}" type="pres">
      <dgm:prSet presAssocID="{AC69F46D-ABEF-4A1B-B267-2306BFEA69FE}" presName="hierChild2" presStyleCnt="0"/>
      <dgm:spPr/>
    </dgm:pt>
    <dgm:pt modelId="{89A60909-609D-484B-A6DB-A8B5F58D7333}" type="pres">
      <dgm:prSet presAssocID="{21A0BD59-F841-4B8C-976D-347D56472157}" presName="hierRoot1" presStyleCnt="0"/>
      <dgm:spPr/>
    </dgm:pt>
    <dgm:pt modelId="{F38C0D32-3861-4E03-A0A4-39331BE56995}" type="pres">
      <dgm:prSet presAssocID="{21A0BD59-F841-4B8C-976D-347D56472157}" presName="composite" presStyleCnt="0"/>
      <dgm:spPr/>
    </dgm:pt>
    <dgm:pt modelId="{2E0699BF-73D7-4AC3-852A-12EE2E122BB3}" type="pres">
      <dgm:prSet presAssocID="{21A0BD59-F841-4B8C-976D-347D56472157}" presName="background" presStyleLbl="node0" presStyleIdx="1" presStyleCnt="2"/>
      <dgm:spPr/>
    </dgm:pt>
    <dgm:pt modelId="{949DE655-D06A-4074-83B0-02FD1C413A10}" type="pres">
      <dgm:prSet presAssocID="{21A0BD59-F841-4B8C-976D-347D56472157}" presName="text" presStyleLbl="fgAcc0" presStyleIdx="1" presStyleCnt="2">
        <dgm:presLayoutVars>
          <dgm:chPref val="3"/>
        </dgm:presLayoutVars>
      </dgm:prSet>
      <dgm:spPr/>
    </dgm:pt>
    <dgm:pt modelId="{09C007DD-5828-4340-B0E5-F97E61735DFB}" type="pres">
      <dgm:prSet presAssocID="{21A0BD59-F841-4B8C-976D-347D56472157}" presName="hierChild2" presStyleCnt="0"/>
      <dgm:spPr/>
    </dgm:pt>
    <dgm:pt modelId="{9DB4F69B-499A-41BA-8701-38F194A340CA}" type="pres">
      <dgm:prSet presAssocID="{EB1EF4C6-9DA1-40DB-B754-A0D974045919}" presName="Name10" presStyleLbl="parChTrans1D2" presStyleIdx="0" presStyleCnt="2"/>
      <dgm:spPr/>
    </dgm:pt>
    <dgm:pt modelId="{3AB31592-907C-4A4C-B815-E3CC1FD61C7F}" type="pres">
      <dgm:prSet presAssocID="{0F81B504-BBD4-4EA4-969C-8B1B399A6A13}" presName="hierRoot2" presStyleCnt="0"/>
      <dgm:spPr/>
    </dgm:pt>
    <dgm:pt modelId="{A45B06A7-5C82-4536-9E2D-1A12B7BC00F9}" type="pres">
      <dgm:prSet presAssocID="{0F81B504-BBD4-4EA4-969C-8B1B399A6A13}" presName="composite2" presStyleCnt="0"/>
      <dgm:spPr/>
    </dgm:pt>
    <dgm:pt modelId="{845866EE-FF3B-48B8-90A7-E251A52A64AE}" type="pres">
      <dgm:prSet presAssocID="{0F81B504-BBD4-4EA4-969C-8B1B399A6A13}" presName="background2" presStyleLbl="node2" presStyleIdx="0" presStyleCnt="2"/>
      <dgm:spPr/>
    </dgm:pt>
    <dgm:pt modelId="{6E1BF930-321E-4C73-905B-E00C5C23515F}" type="pres">
      <dgm:prSet presAssocID="{0F81B504-BBD4-4EA4-969C-8B1B399A6A13}" presName="text2" presStyleLbl="fgAcc2" presStyleIdx="0" presStyleCnt="2">
        <dgm:presLayoutVars>
          <dgm:chPref val="3"/>
        </dgm:presLayoutVars>
      </dgm:prSet>
      <dgm:spPr/>
    </dgm:pt>
    <dgm:pt modelId="{DCBC640C-9461-425D-B66A-79FFFC4BF3FF}" type="pres">
      <dgm:prSet presAssocID="{0F81B504-BBD4-4EA4-969C-8B1B399A6A13}" presName="hierChild3" presStyleCnt="0"/>
      <dgm:spPr/>
    </dgm:pt>
    <dgm:pt modelId="{32831790-3EAF-48BE-92B9-82327F079EA2}" type="pres">
      <dgm:prSet presAssocID="{6F39A21D-E9DA-438C-8BF5-AEBF1004BC26}" presName="Name17" presStyleLbl="parChTrans1D3" presStyleIdx="0" presStyleCnt="4"/>
      <dgm:spPr/>
    </dgm:pt>
    <dgm:pt modelId="{FB9F3F28-AE84-4EF8-B61A-4C4EDF0E17C0}" type="pres">
      <dgm:prSet presAssocID="{5924E932-7DD1-42E8-B297-1A6F06B122F6}" presName="hierRoot3" presStyleCnt="0"/>
      <dgm:spPr/>
    </dgm:pt>
    <dgm:pt modelId="{ACFAC8EB-4DD1-453E-9137-D06751758A80}" type="pres">
      <dgm:prSet presAssocID="{5924E932-7DD1-42E8-B297-1A6F06B122F6}" presName="composite3" presStyleCnt="0"/>
      <dgm:spPr/>
    </dgm:pt>
    <dgm:pt modelId="{D061D5CC-CC58-4ECC-AD8E-F318822B871C}" type="pres">
      <dgm:prSet presAssocID="{5924E932-7DD1-42E8-B297-1A6F06B122F6}" presName="background3" presStyleLbl="node3" presStyleIdx="0" presStyleCnt="4"/>
      <dgm:spPr/>
    </dgm:pt>
    <dgm:pt modelId="{861742CF-50F3-4F9E-AF92-78D7A6C6EE1D}" type="pres">
      <dgm:prSet presAssocID="{5924E932-7DD1-42E8-B297-1A6F06B122F6}" presName="text3" presStyleLbl="fgAcc3" presStyleIdx="0" presStyleCnt="4">
        <dgm:presLayoutVars>
          <dgm:chPref val="3"/>
        </dgm:presLayoutVars>
      </dgm:prSet>
      <dgm:spPr/>
    </dgm:pt>
    <dgm:pt modelId="{9817D0C3-0489-4E66-B607-FD6E13DED624}" type="pres">
      <dgm:prSet presAssocID="{5924E932-7DD1-42E8-B297-1A6F06B122F6}" presName="hierChild4" presStyleCnt="0"/>
      <dgm:spPr/>
    </dgm:pt>
    <dgm:pt modelId="{D3BAFA3F-107D-4574-9916-DE2BE470CE74}" type="pres">
      <dgm:prSet presAssocID="{A9DED690-4AAE-4B54-BCE6-4D4526BC1064}" presName="Name17" presStyleLbl="parChTrans1D3" presStyleIdx="1" presStyleCnt="4"/>
      <dgm:spPr/>
    </dgm:pt>
    <dgm:pt modelId="{E6C4B66D-89C5-45A8-BF4D-06C4FBC2F68F}" type="pres">
      <dgm:prSet presAssocID="{1528E18E-BC06-4852-A231-3394B71C75F5}" presName="hierRoot3" presStyleCnt="0"/>
      <dgm:spPr/>
    </dgm:pt>
    <dgm:pt modelId="{B19F9C4B-D3F9-499E-8EB5-12F825B3E8C2}" type="pres">
      <dgm:prSet presAssocID="{1528E18E-BC06-4852-A231-3394B71C75F5}" presName="composite3" presStyleCnt="0"/>
      <dgm:spPr/>
    </dgm:pt>
    <dgm:pt modelId="{B69F93E6-A368-48D3-97BA-B31AB75EF023}" type="pres">
      <dgm:prSet presAssocID="{1528E18E-BC06-4852-A231-3394B71C75F5}" presName="background3" presStyleLbl="node3" presStyleIdx="1" presStyleCnt="4"/>
      <dgm:spPr/>
    </dgm:pt>
    <dgm:pt modelId="{5E184DC5-4E43-48CC-808A-91FE9BAFDCC9}" type="pres">
      <dgm:prSet presAssocID="{1528E18E-BC06-4852-A231-3394B71C75F5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E53C89B-6672-416C-82E5-4ACE8EBC2CA4}" type="pres">
      <dgm:prSet presAssocID="{1528E18E-BC06-4852-A231-3394B71C75F5}" presName="hierChild4" presStyleCnt="0"/>
      <dgm:spPr/>
    </dgm:pt>
    <dgm:pt modelId="{D64D5BE8-5013-4744-9DBE-C1D7A0554C91}" type="pres">
      <dgm:prSet presAssocID="{BB080842-621E-4CC9-A8A3-18B7E6E823D8}" presName="Name10" presStyleLbl="parChTrans1D2" presStyleIdx="1" presStyleCnt="2"/>
      <dgm:spPr/>
    </dgm:pt>
    <dgm:pt modelId="{21FD3840-443D-4788-9C23-309E94DC701E}" type="pres">
      <dgm:prSet presAssocID="{F3E22190-CF1A-4C24-AB55-91C6BB0D1A76}" presName="hierRoot2" presStyleCnt="0"/>
      <dgm:spPr/>
    </dgm:pt>
    <dgm:pt modelId="{EA83B197-794F-4A69-9F64-8C7421D34111}" type="pres">
      <dgm:prSet presAssocID="{F3E22190-CF1A-4C24-AB55-91C6BB0D1A76}" presName="composite2" presStyleCnt="0"/>
      <dgm:spPr/>
    </dgm:pt>
    <dgm:pt modelId="{528262E8-6DA7-4F6B-98AD-37CFB0F50F8B}" type="pres">
      <dgm:prSet presAssocID="{F3E22190-CF1A-4C24-AB55-91C6BB0D1A76}" presName="background2" presStyleLbl="node2" presStyleIdx="1" presStyleCnt="2"/>
      <dgm:spPr/>
    </dgm:pt>
    <dgm:pt modelId="{C302C1CA-125D-4DF5-80E7-6D4EE32E5352}" type="pres">
      <dgm:prSet presAssocID="{F3E22190-CF1A-4C24-AB55-91C6BB0D1A76}" presName="text2" presStyleLbl="fgAcc2" presStyleIdx="1" presStyleCnt="2">
        <dgm:presLayoutVars>
          <dgm:chPref val="3"/>
        </dgm:presLayoutVars>
      </dgm:prSet>
      <dgm:spPr/>
    </dgm:pt>
    <dgm:pt modelId="{4DF99622-E1C0-4C59-9919-0157FEBAD019}" type="pres">
      <dgm:prSet presAssocID="{F3E22190-CF1A-4C24-AB55-91C6BB0D1A76}" presName="hierChild3" presStyleCnt="0"/>
      <dgm:spPr/>
    </dgm:pt>
    <dgm:pt modelId="{D9CA2166-6D9A-4263-86E1-4F26465C259C}" type="pres">
      <dgm:prSet presAssocID="{A7282004-50F1-422B-BEC5-092F89B940F5}" presName="Name17" presStyleLbl="parChTrans1D3" presStyleIdx="2" presStyleCnt="4"/>
      <dgm:spPr/>
    </dgm:pt>
    <dgm:pt modelId="{7DA2963C-7694-4417-A497-48842334CBBE}" type="pres">
      <dgm:prSet presAssocID="{089982EB-C1DF-4A1E-AA7C-9BE3F8D77585}" presName="hierRoot3" presStyleCnt="0"/>
      <dgm:spPr/>
    </dgm:pt>
    <dgm:pt modelId="{2286FB05-4531-41C1-87F9-336730885B37}" type="pres">
      <dgm:prSet presAssocID="{089982EB-C1DF-4A1E-AA7C-9BE3F8D77585}" presName="composite3" presStyleCnt="0"/>
      <dgm:spPr/>
    </dgm:pt>
    <dgm:pt modelId="{457BE11D-27EF-4E2B-AB57-2A64D64E68C4}" type="pres">
      <dgm:prSet presAssocID="{089982EB-C1DF-4A1E-AA7C-9BE3F8D77585}" presName="background3" presStyleLbl="node3" presStyleIdx="2" presStyleCnt="4"/>
      <dgm:spPr/>
    </dgm:pt>
    <dgm:pt modelId="{DD70E45D-1AC6-4BE0-ADB1-826D3A8256C5}" type="pres">
      <dgm:prSet presAssocID="{089982EB-C1DF-4A1E-AA7C-9BE3F8D77585}" presName="text3" presStyleLbl="fgAcc3" presStyleIdx="2" presStyleCnt="4">
        <dgm:presLayoutVars>
          <dgm:chPref val="3"/>
        </dgm:presLayoutVars>
      </dgm:prSet>
      <dgm:spPr/>
    </dgm:pt>
    <dgm:pt modelId="{953ACD01-3F8B-41E7-9CD7-0CF84D19B28A}" type="pres">
      <dgm:prSet presAssocID="{089982EB-C1DF-4A1E-AA7C-9BE3F8D77585}" presName="hierChild4" presStyleCnt="0"/>
      <dgm:spPr/>
    </dgm:pt>
    <dgm:pt modelId="{7BC21100-65AA-4D9D-84CA-69CE54FA7D48}" type="pres">
      <dgm:prSet presAssocID="{7E1CFD6A-1BFE-4841-8DE3-0C6E38302F51}" presName="Name17" presStyleLbl="parChTrans1D3" presStyleIdx="3" presStyleCnt="4"/>
      <dgm:spPr/>
    </dgm:pt>
    <dgm:pt modelId="{6CB74076-6923-4781-9CF1-38A69FFF7884}" type="pres">
      <dgm:prSet presAssocID="{B2ECDF52-D465-4431-83D5-8CF80FD7A522}" presName="hierRoot3" presStyleCnt="0"/>
      <dgm:spPr/>
    </dgm:pt>
    <dgm:pt modelId="{C773F5DC-1DFB-41E8-BA11-661855D7B304}" type="pres">
      <dgm:prSet presAssocID="{B2ECDF52-D465-4431-83D5-8CF80FD7A522}" presName="composite3" presStyleCnt="0"/>
      <dgm:spPr/>
    </dgm:pt>
    <dgm:pt modelId="{ECC62CAC-ECA7-412E-B683-3FCDB283CF53}" type="pres">
      <dgm:prSet presAssocID="{B2ECDF52-D465-4431-83D5-8CF80FD7A522}" presName="background3" presStyleLbl="node3" presStyleIdx="3" presStyleCnt="4"/>
      <dgm:spPr/>
    </dgm:pt>
    <dgm:pt modelId="{07CC1359-CCE1-42B4-A046-6CECA6385037}" type="pres">
      <dgm:prSet presAssocID="{B2ECDF52-D465-4431-83D5-8CF80FD7A522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7775477-7EB8-4AA9-A63F-426BADA19B4A}" type="pres">
      <dgm:prSet presAssocID="{B2ECDF52-D465-4431-83D5-8CF80FD7A522}" presName="hierChild4" presStyleCnt="0"/>
      <dgm:spPr/>
    </dgm:pt>
  </dgm:ptLst>
  <dgm:cxnLst>
    <dgm:cxn modelId="{9D7A787C-5A51-4157-BF9D-663ACBB4449D}" type="presOf" srcId="{0F81B504-BBD4-4EA4-969C-8B1B399A6A13}" destId="{6E1BF930-321E-4C73-905B-E00C5C23515F}" srcOrd="0" destOrd="0" presId="urn:microsoft.com/office/officeart/2005/8/layout/hierarchy1"/>
    <dgm:cxn modelId="{DAB288E9-E591-4292-8A5D-818FE604F068}" type="presOf" srcId="{7E1CFD6A-1BFE-4841-8DE3-0C6E38302F51}" destId="{7BC21100-65AA-4D9D-84CA-69CE54FA7D48}" srcOrd="0" destOrd="0" presId="urn:microsoft.com/office/officeart/2005/8/layout/hierarchy1"/>
    <dgm:cxn modelId="{3AF1FEA7-1AA5-406C-80FA-7B671B725B59}" srcId="{21A0BD59-F841-4B8C-976D-347D56472157}" destId="{0F81B504-BBD4-4EA4-969C-8B1B399A6A13}" srcOrd="0" destOrd="0" parTransId="{EB1EF4C6-9DA1-40DB-B754-A0D974045919}" sibTransId="{5EB87813-FCF4-4EF2-AE6E-F7E17DEEFDA8}"/>
    <dgm:cxn modelId="{3E847484-9956-41BB-A086-E039A87CA287}" type="presOf" srcId="{B2ECDF52-D465-4431-83D5-8CF80FD7A522}" destId="{07CC1359-CCE1-42B4-A046-6CECA6385037}" srcOrd="0" destOrd="0" presId="urn:microsoft.com/office/officeart/2005/8/layout/hierarchy1"/>
    <dgm:cxn modelId="{5EAEF109-EA69-4B7B-A95D-1F74598096A5}" type="presOf" srcId="{089982EB-C1DF-4A1E-AA7C-9BE3F8D77585}" destId="{DD70E45D-1AC6-4BE0-ADB1-826D3A8256C5}" srcOrd="0" destOrd="0" presId="urn:microsoft.com/office/officeart/2005/8/layout/hierarchy1"/>
    <dgm:cxn modelId="{D4823372-BC79-4251-8E3E-8829DE7DC52D}" type="presOf" srcId="{A9DED690-4AAE-4B54-BCE6-4D4526BC1064}" destId="{D3BAFA3F-107D-4574-9916-DE2BE470CE74}" srcOrd="0" destOrd="0" presId="urn:microsoft.com/office/officeart/2005/8/layout/hierarchy1"/>
    <dgm:cxn modelId="{DB31BF93-D9E1-4C82-8EE0-0E8923688702}" type="presOf" srcId="{BB080842-621E-4CC9-A8A3-18B7E6E823D8}" destId="{D64D5BE8-5013-4744-9DBE-C1D7A0554C91}" srcOrd="0" destOrd="0" presId="urn:microsoft.com/office/officeart/2005/8/layout/hierarchy1"/>
    <dgm:cxn modelId="{88D39916-FFC8-4007-B845-9F3C0EA6AA83}" srcId="{0F81B504-BBD4-4EA4-969C-8B1B399A6A13}" destId="{1528E18E-BC06-4852-A231-3394B71C75F5}" srcOrd="1" destOrd="0" parTransId="{A9DED690-4AAE-4B54-BCE6-4D4526BC1064}" sibTransId="{3D3AB5C2-2A76-4151-AD0E-74827811C8EF}"/>
    <dgm:cxn modelId="{D183D8BA-C932-4665-8DDD-FE9AD99EA844}" type="presOf" srcId="{21A0BD59-F841-4B8C-976D-347D56472157}" destId="{949DE655-D06A-4074-83B0-02FD1C413A10}" srcOrd="0" destOrd="0" presId="urn:microsoft.com/office/officeart/2005/8/layout/hierarchy1"/>
    <dgm:cxn modelId="{CE351D44-7495-4389-91B0-5AF5DDCB7915}" srcId="{F3E22190-CF1A-4C24-AB55-91C6BB0D1A76}" destId="{B2ECDF52-D465-4431-83D5-8CF80FD7A522}" srcOrd="1" destOrd="0" parTransId="{7E1CFD6A-1BFE-4841-8DE3-0C6E38302F51}" sibTransId="{3FF97461-C75C-42B3-93B5-89C1AC5DBF7D}"/>
    <dgm:cxn modelId="{6AC38B1E-03E7-4A17-BD7B-5778417E88B6}" srcId="{0F81B504-BBD4-4EA4-969C-8B1B399A6A13}" destId="{5924E932-7DD1-42E8-B297-1A6F06B122F6}" srcOrd="0" destOrd="0" parTransId="{6F39A21D-E9DA-438C-8BF5-AEBF1004BC26}" sibTransId="{1DFB2649-B714-4C21-9717-61781FDB5F46}"/>
    <dgm:cxn modelId="{FECB8048-083C-4A0B-91E2-DBA50FC35C3C}" type="presOf" srcId="{F3E22190-CF1A-4C24-AB55-91C6BB0D1A76}" destId="{C302C1CA-125D-4DF5-80E7-6D4EE32E5352}" srcOrd="0" destOrd="0" presId="urn:microsoft.com/office/officeart/2005/8/layout/hierarchy1"/>
    <dgm:cxn modelId="{A98ACC98-BB55-46CC-BC27-B7085B5C0BD3}" type="presOf" srcId="{CCA5D892-80AB-4AF1-8BBA-6DC564319BDF}" destId="{B57D01E1-22B0-475D-B829-77C6D9B805D2}" srcOrd="0" destOrd="0" presId="urn:microsoft.com/office/officeart/2005/8/layout/hierarchy1"/>
    <dgm:cxn modelId="{D0307490-21B1-4650-9EAD-32D3C0D74891}" type="presOf" srcId="{1528E18E-BC06-4852-A231-3394B71C75F5}" destId="{5E184DC5-4E43-48CC-808A-91FE9BAFDCC9}" srcOrd="0" destOrd="0" presId="urn:microsoft.com/office/officeart/2005/8/layout/hierarchy1"/>
    <dgm:cxn modelId="{624C13E0-BD0B-4A4F-B9DE-A65F0DA67DB5}" srcId="{21A0BD59-F841-4B8C-976D-347D56472157}" destId="{F3E22190-CF1A-4C24-AB55-91C6BB0D1A76}" srcOrd="1" destOrd="0" parTransId="{BB080842-621E-4CC9-A8A3-18B7E6E823D8}" sibTransId="{7020BDF3-EEC2-46B0-A316-17BB97D663CA}"/>
    <dgm:cxn modelId="{39ABB6E3-0601-4A4C-9765-3B6503F140B8}" srcId="{CCA5D892-80AB-4AF1-8BBA-6DC564319BDF}" destId="{21A0BD59-F841-4B8C-976D-347D56472157}" srcOrd="1" destOrd="0" parTransId="{434700BF-960C-406F-B3F4-1DA75FC01D1B}" sibTransId="{CC8A21A9-0AE2-44D7-90AF-F8F0FAE5235C}"/>
    <dgm:cxn modelId="{33C5CC2E-6405-4850-A099-D46AA9F7441C}" type="presOf" srcId="{6F39A21D-E9DA-438C-8BF5-AEBF1004BC26}" destId="{32831790-3EAF-48BE-92B9-82327F079EA2}" srcOrd="0" destOrd="0" presId="urn:microsoft.com/office/officeart/2005/8/layout/hierarchy1"/>
    <dgm:cxn modelId="{E310BAD5-D55B-40FD-9E25-9BA12AF51AF8}" type="presOf" srcId="{A7282004-50F1-422B-BEC5-092F89B940F5}" destId="{D9CA2166-6D9A-4263-86E1-4F26465C259C}" srcOrd="0" destOrd="0" presId="urn:microsoft.com/office/officeart/2005/8/layout/hierarchy1"/>
    <dgm:cxn modelId="{6BF8B9C5-1C3E-4F8B-AF97-AB8575250C8B}" type="presOf" srcId="{EB1EF4C6-9DA1-40DB-B754-A0D974045919}" destId="{9DB4F69B-499A-41BA-8701-38F194A340CA}" srcOrd="0" destOrd="0" presId="urn:microsoft.com/office/officeart/2005/8/layout/hierarchy1"/>
    <dgm:cxn modelId="{09C8C534-ACF5-4C56-A4D7-EFCFA778780C}" srcId="{F3E22190-CF1A-4C24-AB55-91C6BB0D1A76}" destId="{089982EB-C1DF-4A1E-AA7C-9BE3F8D77585}" srcOrd="0" destOrd="0" parTransId="{A7282004-50F1-422B-BEC5-092F89B940F5}" sibTransId="{63505EE3-7E0A-4026-988A-A00A81D0A8F9}"/>
    <dgm:cxn modelId="{A100E52F-A75D-451B-B329-60A2DF9B6EA7}" type="presOf" srcId="{5924E932-7DD1-42E8-B297-1A6F06B122F6}" destId="{861742CF-50F3-4F9E-AF92-78D7A6C6EE1D}" srcOrd="0" destOrd="0" presId="urn:microsoft.com/office/officeart/2005/8/layout/hierarchy1"/>
    <dgm:cxn modelId="{33A128D6-665C-41CD-B85C-9E39479C9ADE}" srcId="{CCA5D892-80AB-4AF1-8BBA-6DC564319BDF}" destId="{AC69F46D-ABEF-4A1B-B267-2306BFEA69FE}" srcOrd="0" destOrd="0" parTransId="{B205587E-FE0F-48FB-B18C-A28411584E63}" sibTransId="{AD435B6F-5417-494F-BD96-B613A502C81C}"/>
    <dgm:cxn modelId="{6556CAD1-A929-450F-945F-8F16FD641B5E}" type="presOf" srcId="{AC69F46D-ABEF-4A1B-B267-2306BFEA69FE}" destId="{D13CEC17-823B-4DF4-9972-6AD6524AD8C1}" srcOrd="0" destOrd="0" presId="urn:microsoft.com/office/officeart/2005/8/layout/hierarchy1"/>
    <dgm:cxn modelId="{792B638E-428B-4FB1-9963-3FD5A060EF9F}" type="presParOf" srcId="{B57D01E1-22B0-475D-B829-77C6D9B805D2}" destId="{5C615B75-26C7-4E0A-A908-BDFAE3E9B493}" srcOrd="0" destOrd="0" presId="urn:microsoft.com/office/officeart/2005/8/layout/hierarchy1"/>
    <dgm:cxn modelId="{0990F3AC-6433-46BA-8503-CACFE8F34416}" type="presParOf" srcId="{5C615B75-26C7-4E0A-A908-BDFAE3E9B493}" destId="{A9ADC8FA-4B88-4106-92CC-DE084BC635D1}" srcOrd="0" destOrd="0" presId="urn:microsoft.com/office/officeart/2005/8/layout/hierarchy1"/>
    <dgm:cxn modelId="{15155F36-DD4D-496B-B573-4FBE6857D418}" type="presParOf" srcId="{A9ADC8FA-4B88-4106-92CC-DE084BC635D1}" destId="{130AA14A-E373-485D-923D-D8DE87039B4D}" srcOrd="0" destOrd="0" presId="urn:microsoft.com/office/officeart/2005/8/layout/hierarchy1"/>
    <dgm:cxn modelId="{4BDE5723-888A-4F38-8CB6-FEBD064855C5}" type="presParOf" srcId="{A9ADC8FA-4B88-4106-92CC-DE084BC635D1}" destId="{D13CEC17-823B-4DF4-9972-6AD6524AD8C1}" srcOrd="1" destOrd="0" presId="urn:microsoft.com/office/officeart/2005/8/layout/hierarchy1"/>
    <dgm:cxn modelId="{937FFEAF-D043-48C5-9D72-11BE1AE75580}" type="presParOf" srcId="{5C615B75-26C7-4E0A-A908-BDFAE3E9B493}" destId="{738080C2-1206-4706-87BF-B835E3E1FB71}" srcOrd="1" destOrd="0" presId="urn:microsoft.com/office/officeart/2005/8/layout/hierarchy1"/>
    <dgm:cxn modelId="{335C201E-4CE7-4677-86C5-89EBD9D1A565}" type="presParOf" srcId="{B57D01E1-22B0-475D-B829-77C6D9B805D2}" destId="{89A60909-609D-484B-A6DB-A8B5F58D7333}" srcOrd="1" destOrd="0" presId="urn:microsoft.com/office/officeart/2005/8/layout/hierarchy1"/>
    <dgm:cxn modelId="{19F985EB-8320-42BD-B7F4-34741DE115E3}" type="presParOf" srcId="{89A60909-609D-484B-A6DB-A8B5F58D7333}" destId="{F38C0D32-3861-4E03-A0A4-39331BE56995}" srcOrd="0" destOrd="0" presId="urn:microsoft.com/office/officeart/2005/8/layout/hierarchy1"/>
    <dgm:cxn modelId="{0C0EEB7A-32FA-439A-956D-AF52ABB4BD1C}" type="presParOf" srcId="{F38C0D32-3861-4E03-A0A4-39331BE56995}" destId="{2E0699BF-73D7-4AC3-852A-12EE2E122BB3}" srcOrd="0" destOrd="0" presId="urn:microsoft.com/office/officeart/2005/8/layout/hierarchy1"/>
    <dgm:cxn modelId="{C76380E1-85B7-4221-A2D2-CB1646D25856}" type="presParOf" srcId="{F38C0D32-3861-4E03-A0A4-39331BE56995}" destId="{949DE655-D06A-4074-83B0-02FD1C413A10}" srcOrd="1" destOrd="0" presId="urn:microsoft.com/office/officeart/2005/8/layout/hierarchy1"/>
    <dgm:cxn modelId="{A6DE8CE2-A1E4-44B6-975B-77E499B2C8FE}" type="presParOf" srcId="{89A60909-609D-484B-A6DB-A8B5F58D7333}" destId="{09C007DD-5828-4340-B0E5-F97E61735DFB}" srcOrd="1" destOrd="0" presId="urn:microsoft.com/office/officeart/2005/8/layout/hierarchy1"/>
    <dgm:cxn modelId="{602876A6-3EE9-4DF3-893E-CAF367DC95EF}" type="presParOf" srcId="{09C007DD-5828-4340-B0E5-F97E61735DFB}" destId="{9DB4F69B-499A-41BA-8701-38F194A340CA}" srcOrd="0" destOrd="0" presId="urn:microsoft.com/office/officeart/2005/8/layout/hierarchy1"/>
    <dgm:cxn modelId="{D29A1D19-67A2-4FE8-928F-7CA237A743DE}" type="presParOf" srcId="{09C007DD-5828-4340-B0E5-F97E61735DFB}" destId="{3AB31592-907C-4A4C-B815-E3CC1FD61C7F}" srcOrd="1" destOrd="0" presId="urn:microsoft.com/office/officeart/2005/8/layout/hierarchy1"/>
    <dgm:cxn modelId="{615D95DB-5C34-45CD-97A1-47FB1E8DE4FB}" type="presParOf" srcId="{3AB31592-907C-4A4C-B815-E3CC1FD61C7F}" destId="{A45B06A7-5C82-4536-9E2D-1A12B7BC00F9}" srcOrd="0" destOrd="0" presId="urn:microsoft.com/office/officeart/2005/8/layout/hierarchy1"/>
    <dgm:cxn modelId="{9D5DAE65-5A06-4714-8360-6A2A7E889191}" type="presParOf" srcId="{A45B06A7-5C82-4536-9E2D-1A12B7BC00F9}" destId="{845866EE-FF3B-48B8-90A7-E251A52A64AE}" srcOrd="0" destOrd="0" presId="urn:microsoft.com/office/officeart/2005/8/layout/hierarchy1"/>
    <dgm:cxn modelId="{A061CE8F-4A58-4CBD-96D7-A39A02189F5E}" type="presParOf" srcId="{A45B06A7-5C82-4536-9E2D-1A12B7BC00F9}" destId="{6E1BF930-321E-4C73-905B-E00C5C23515F}" srcOrd="1" destOrd="0" presId="urn:microsoft.com/office/officeart/2005/8/layout/hierarchy1"/>
    <dgm:cxn modelId="{E0EA995B-ACFC-4767-9517-91709A6B454A}" type="presParOf" srcId="{3AB31592-907C-4A4C-B815-E3CC1FD61C7F}" destId="{DCBC640C-9461-425D-B66A-79FFFC4BF3FF}" srcOrd="1" destOrd="0" presId="urn:microsoft.com/office/officeart/2005/8/layout/hierarchy1"/>
    <dgm:cxn modelId="{60D9CF21-1DB6-4E92-B130-658CBC710210}" type="presParOf" srcId="{DCBC640C-9461-425D-B66A-79FFFC4BF3FF}" destId="{32831790-3EAF-48BE-92B9-82327F079EA2}" srcOrd="0" destOrd="0" presId="urn:microsoft.com/office/officeart/2005/8/layout/hierarchy1"/>
    <dgm:cxn modelId="{3D9DE91D-3973-4B16-9652-A9CB38EA3B51}" type="presParOf" srcId="{DCBC640C-9461-425D-B66A-79FFFC4BF3FF}" destId="{FB9F3F28-AE84-4EF8-B61A-4C4EDF0E17C0}" srcOrd="1" destOrd="0" presId="urn:microsoft.com/office/officeart/2005/8/layout/hierarchy1"/>
    <dgm:cxn modelId="{52198DD2-3D26-4EEC-BFBF-2E204E8014E9}" type="presParOf" srcId="{FB9F3F28-AE84-4EF8-B61A-4C4EDF0E17C0}" destId="{ACFAC8EB-4DD1-453E-9137-D06751758A80}" srcOrd="0" destOrd="0" presId="urn:microsoft.com/office/officeart/2005/8/layout/hierarchy1"/>
    <dgm:cxn modelId="{2359DCD0-94F6-4C07-A308-94A9B9FCE836}" type="presParOf" srcId="{ACFAC8EB-4DD1-453E-9137-D06751758A80}" destId="{D061D5CC-CC58-4ECC-AD8E-F318822B871C}" srcOrd="0" destOrd="0" presId="urn:microsoft.com/office/officeart/2005/8/layout/hierarchy1"/>
    <dgm:cxn modelId="{63912F46-7B38-4037-BEC7-BC45A078434B}" type="presParOf" srcId="{ACFAC8EB-4DD1-453E-9137-D06751758A80}" destId="{861742CF-50F3-4F9E-AF92-78D7A6C6EE1D}" srcOrd="1" destOrd="0" presId="urn:microsoft.com/office/officeart/2005/8/layout/hierarchy1"/>
    <dgm:cxn modelId="{64C58B11-6F1C-408E-8447-91CAD719A47D}" type="presParOf" srcId="{FB9F3F28-AE84-4EF8-B61A-4C4EDF0E17C0}" destId="{9817D0C3-0489-4E66-B607-FD6E13DED624}" srcOrd="1" destOrd="0" presId="urn:microsoft.com/office/officeart/2005/8/layout/hierarchy1"/>
    <dgm:cxn modelId="{02882A78-9477-4DBB-8923-1E8D513C17B2}" type="presParOf" srcId="{DCBC640C-9461-425D-B66A-79FFFC4BF3FF}" destId="{D3BAFA3F-107D-4574-9916-DE2BE470CE74}" srcOrd="2" destOrd="0" presId="urn:microsoft.com/office/officeart/2005/8/layout/hierarchy1"/>
    <dgm:cxn modelId="{4C99D2DC-CDC5-4500-BEBF-2AF4B5D2ADD1}" type="presParOf" srcId="{DCBC640C-9461-425D-B66A-79FFFC4BF3FF}" destId="{E6C4B66D-89C5-45A8-BF4D-06C4FBC2F68F}" srcOrd="3" destOrd="0" presId="urn:microsoft.com/office/officeart/2005/8/layout/hierarchy1"/>
    <dgm:cxn modelId="{30995044-32BD-4833-96AF-B81AAE224129}" type="presParOf" srcId="{E6C4B66D-89C5-45A8-BF4D-06C4FBC2F68F}" destId="{B19F9C4B-D3F9-499E-8EB5-12F825B3E8C2}" srcOrd="0" destOrd="0" presId="urn:microsoft.com/office/officeart/2005/8/layout/hierarchy1"/>
    <dgm:cxn modelId="{497205E6-A2A4-4FB3-96C5-8BB2227178B5}" type="presParOf" srcId="{B19F9C4B-D3F9-499E-8EB5-12F825B3E8C2}" destId="{B69F93E6-A368-48D3-97BA-B31AB75EF023}" srcOrd="0" destOrd="0" presId="urn:microsoft.com/office/officeart/2005/8/layout/hierarchy1"/>
    <dgm:cxn modelId="{F4D051E0-432A-4852-9D78-40774D164246}" type="presParOf" srcId="{B19F9C4B-D3F9-499E-8EB5-12F825B3E8C2}" destId="{5E184DC5-4E43-48CC-808A-91FE9BAFDCC9}" srcOrd="1" destOrd="0" presId="urn:microsoft.com/office/officeart/2005/8/layout/hierarchy1"/>
    <dgm:cxn modelId="{B5173E7D-DCC0-49C0-856A-18BD6D0320DB}" type="presParOf" srcId="{E6C4B66D-89C5-45A8-BF4D-06C4FBC2F68F}" destId="{3E53C89B-6672-416C-82E5-4ACE8EBC2CA4}" srcOrd="1" destOrd="0" presId="urn:microsoft.com/office/officeart/2005/8/layout/hierarchy1"/>
    <dgm:cxn modelId="{D00C9B2E-2A87-4952-A176-385B627B9914}" type="presParOf" srcId="{09C007DD-5828-4340-B0E5-F97E61735DFB}" destId="{D64D5BE8-5013-4744-9DBE-C1D7A0554C91}" srcOrd="2" destOrd="0" presId="urn:microsoft.com/office/officeart/2005/8/layout/hierarchy1"/>
    <dgm:cxn modelId="{B03CFDD6-337C-4F21-9E95-A6F4F84FBF63}" type="presParOf" srcId="{09C007DD-5828-4340-B0E5-F97E61735DFB}" destId="{21FD3840-443D-4788-9C23-309E94DC701E}" srcOrd="3" destOrd="0" presId="urn:microsoft.com/office/officeart/2005/8/layout/hierarchy1"/>
    <dgm:cxn modelId="{24938D51-9A1C-4CCF-AEEA-DBF6E033B9AF}" type="presParOf" srcId="{21FD3840-443D-4788-9C23-309E94DC701E}" destId="{EA83B197-794F-4A69-9F64-8C7421D34111}" srcOrd="0" destOrd="0" presId="urn:microsoft.com/office/officeart/2005/8/layout/hierarchy1"/>
    <dgm:cxn modelId="{77978846-C75B-411B-85FF-B9DFB85AFE96}" type="presParOf" srcId="{EA83B197-794F-4A69-9F64-8C7421D34111}" destId="{528262E8-6DA7-4F6B-98AD-37CFB0F50F8B}" srcOrd="0" destOrd="0" presId="urn:microsoft.com/office/officeart/2005/8/layout/hierarchy1"/>
    <dgm:cxn modelId="{647EE4B6-B353-4FCD-B0FF-F563E48BD87E}" type="presParOf" srcId="{EA83B197-794F-4A69-9F64-8C7421D34111}" destId="{C302C1CA-125D-4DF5-80E7-6D4EE32E5352}" srcOrd="1" destOrd="0" presId="urn:microsoft.com/office/officeart/2005/8/layout/hierarchy1"/>
    <dgm:cxn modelId="{225A81EC-8026-422C-B40D-95F103E50D87}" type="presParOf" srcId="{21FD3840-443D-4788-9C23-309E94DC701E}" destId="{4DF99622-E1C0-4C59-9919-0157FEBAD019}" srcOrd="1" destOrd="0" presId="urn:microsoft.com/office/officeart/2005/8/layout/hierarchy1"/>
    <dgm:cxn modelId="{FF871C55-20A2-4D67-9BE7-57C594BB44B6}" type="presParOf" srcId="{4DF99622-E1C0-4C59-9919-0157FEBAD019}" destId="{D9CA2166-6D9A-4263-86E1-4F26465C259C}" srcOrd="0" destOrd="0" presId="urn:microsoft.com/office/officeart/2005/8/layout/hierarchy1"/>
    <dgm:cxn modelId="{AF7C462E-291F-4A54-BD32-4F58F9C306EC}" type="presParOf" srcId="{4DF99622-E1C0-4C59-9919-0157FEBAD019}" destId="{7DA2963C-7694-4417-A497-48842334CBBE}" srcOrd="1" destOrd="0" presId="urn:microsoft.com/office/officeart/2005/8/layout/hierarchy1"/>
    <dgm:cxn modelId="{14AD6BB1-A922-48DF-90B0-FDCF70DFE2E0}" type="presParOf" srcId="{7DA2963C-7694-4417-A497-48842334CBBE}" destId="{2286FB05-4531-41C1-87F9-336730885B37}" srcOrd="0" destOrd="0" presId="urn:microsoft.com/office/officeart/2005/8/layout/hierarchy1"/>
    <dgm:cxn modelId="{8FD6B53F-F04A-4F43-84E4-FD1C185167DD}" type="presParOf" srcId="{2286FB05-4531-41C1-87F9-336730885B37}" destId="{457BE11D-27EF-4E2B-AB57-2A64D64E68C4}" srcOrd="0" destOrd="0" presId="urn:microsoft.com/office/officeart/2005/8/layout/hierarchy1"/>
    <dgm:cxn modelId="{A58645C3-736B-4DBF-BE23-89617E0D3460}" type="presParOf" srcId="{2286FB05-4531-41C1-87F9-336730885B37}" destId="{DD70E45D-1AC6-4BE0-ADB1-826D3A8256C5}" srcOrd="1" destOrd="0" presId="urn:microsoft.com/office/officeart/2005/8/layout/hierarchy1"/>
    <dgm:cxn modelId="{B2BE5EA9-21AF-4291-B0BC-908B62D57949}" type="presParOf" srcId="{7DA2963C-7694-4417-A497-48842334CBBE}" destId="{953ACD01-3F8B-41E7-9CD7-0CF84D19B28A}" srcOrd="1" destOrd="0" presId="urn:microsoft.com/office/officeart/2005/8/layout/hierarchy1"/>
    <dgm:cxn modelId="{FA25EF94-B44D-4DD3-86BD-C20E6A953AC7}" type="presParOf" srcId="{4DF99622-E1C0-4C59-9919-0157FEBAD019}" destId="{7BC21100-65AA-4D9D-84CA-69CE54FA7D48}" srcOrd="2" destOrd="0" presId="urn:microsoft.com/office/officeart/2005/8/layout/hierarchy1"/>
    <dgm:cxn modelId="{B82B32FF-6E92-413A-A819-0050415166DC}" type="presParOf" srcId="{4DF99622-E1C0-4C59-9919-0157FEBAD019}" destId="{6CB74076-6923-4781-9CF1-38A69FFF7884}" srcOrd="3" destOrd="0" presId="urn:microsoft.com/office/officeart/2005/8/layout/hierarchy1"/>
    <dgm:cxn modelId="{7FDD7BB1-ECA1-43E4-B349-750653B476E8}" type="presParOf" srcId="{6CB74076-6923-4781-9CF1-38A69FFF7884}" destId="{C773F5DC-1DFB-41E8-BA11-661855D7B304}" srcOrd="0" destOrd="0" presId="urn:microsoft.com/office/officeart/2005/8/layout/hierarchy1"/>
    <dgm:cxn modelId="{4582D0FC-F654-45C1-9596-727FCB678733}" type="presParOf" srcId="{C773F5DC-1DFB-41E8-BA11-661855D7B304}" destId="{ECC62CAC-ECA7-412E-B683-3FCDB283CF53}" srcOrd="0" destOrd="0" presId="urn:microsoft.com/office/officeart/2005/8/layout/hierarchy1"/>
    <dgm:cxn modelId="{A6564437-AC9B-4058-8A13-142AE97ECFEC}" type="presParOf" srcId="{C773F5DC-1DFB-41E8-BA11-661855D7B304}" destId="{07CC1359-CCE1-42B4-A046-6CECA6385037}" srcOrd="1" destOrd="0" presId="urn:microsoft.com/office/officeart/2005/8/layout/hierarchy1"/>
    <dgm:cxn modelId="{E7D518AC-F820-43BF-862D-8FB80CCF7AB8}" type="presParOf" srcId="{6CB74076-6923-4781-9CF1-38A69FFF7884}" destId="{77775477-7EB8-4AA9-A63F-426BADA19B4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BC21100-65AA-4D9D-84CA-69CE54FA7D48}">
      <dsp:nvSpPr>
        <dsp:cNvPr id="0" name=""/>
        <dsp:cNvSpPr/>
      </dsp:nvSpPr>
      <dsp:spPr>
        <a:xfrm>
          <a:off x="6123176" y="2718691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184"/>
              </a:lnTo>
              <a:lnTo>
                <a:pt x="1052006" y="341184"/>
              </a:lnTo>
              <a:lnTo>
                <a:pt x="1052006" y="50065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CA2166-6D9A-4263-86E1-4F26465C259C}">
      <dsp:nvSpPr>
        <dsp:cNvPr id="0" name=""/>
        <dsp:cNvSpPr/>
      </dsp:nvSpPr>
      <dsp:spPr>
        <a:xfrm>
          <a:off x="5071169" y="2718691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1052006" y="0"/>
              </a:moveTo>
              <a:lnTo>
                <a:pt x="1052006" y="341184"/>
              </a:lnTo>
              <a:lnTo>
                <a:pt x="0" y="341184"/>
              </a:lnTo>
              <a:lnTo>
                <a:pt x="0" y="50065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4D5BE8-5013-4744-9DBE-C1D7A0554C91}">
      <dsp:nvSpPr>
        <dsp:cNvPr id="0" name=""/>
        <dsp:cNvSpPr/>
      </dsp:nvSpPr>
      <dsp:spPr>
        <a:xfrm>
          <a:off x="4019163" y="1124901"/>
          <a:ext cx="2104012" cy="500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184"/>
              </a:lnTo>
              <a:lnTo>
                <a:pt x="2104012" y="341184"/>
              </a:lnTo>
              <a:lnTo>
                <a:pt x="2104012" y="5006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BAFA3F-107D-4574-9916-DE2BE470CE74}">
      <dsp:nvSpPr>
        <dsp:cNvPr id="0" name=""/>
        <dsp:cNvSpPr/>
      </dsp:nvSpPr>
      <dsp:spPr>
        <a:xfrm>
          <a:off x="1915150" y="2718691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184"/>
              </a:lnTo>
              <a:lnTo>
                <a:pt x="1052006" y="341184"/>
              </a:lnTo>
              <a:lnTo>
                <a:pt x="1052006" y="50065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831790-3EAF-48BE-92B9-82327F079EA2}">
      <dsp:nvSpPr>
        <dsp:cNvPr id="0" name=""/>
        <dsp:cNvSpPr/>
      </dsp:nvSpPr>
      <dsp:spPr>
        <a:xfrm>
          <a:off x="863143" y="2718691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1052006" y="0"/>
              </a:moveTo>
              <a:lnTo>
                <a:pt x="1052006" y="341184"/>
              </a:lnTo>
              <a:lnTo>
                <a:pt x="0" y="341184"/>
              </a:lnTo>
              <a:lnTo>
                <a:pt x="0" y="50065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B4F69B-499A-41BA-8701-38F194A340CA}">
      <dsp:nvSpPr>
        <dsp:cNvPr id="0" name=""/>
        <dsp:cNvSpPr/>
      </dsp:nvSpPr>
      <dsp:spPr>
        <a:xfrm>
          <a:off x="1915150" y="1124901"/>
          <a:ext cx="2104012" cy="500659"/>
        </a:xfrm>
        <a:custGeom>
          <a:avLst/>
          <a:gdLst/>
          <a:ahLst/>
          <a:cxnLst/>
          <a:rect l="0" t="0" r="0" b="0"/>
          <a:pathLst>
            <a:path>
              <a:moveTo>
                <a:pt x="2104012" y="0"/>
              </a:moveTo>
              <a:lnTo>
                <a:pt x="2104012" y="341184"/>
              </a:lnTo>
              <a:lnTo>
                <a:pt x="0" y="341184"/>
              </a:lnTo>
              <a:lnTo>
                <a:pt x="0" y="5006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0AA14A-E373-485D-923D-D8DE87039B4D}">
      <dsp:nvSpPr>
        <dsp:cNvPr id="0" name=""/>
        <dsp:cNvSpPr/>
      </dsp:nvSpPr>
      <dsp:spPr>
        <a:xfrm>
          <a:off x="1054417" y="31771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3CEC17-823B-4DF4-9972-6AD6524AD8C1}">
      <dsp:nvSpPr>
        <dsp:cNvPr id="0" name=""/>
        <dsp:cNvSpPr/>
      </dsp:nvSpPr>
      <dsp:spPr>
        <a:xfrm>
          <a:off x="1245691" y="213481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Signing</a:t>
          </a:r>
          <a:endParaRPr lang="en-GB" sz="2800" kern="1200" dirty="0"/>
        </a:p>
      </dsp:txBody>
      <dsp:txXfrm>
        <a:off x="1245691" y="213481"/>
        <a:ext cx="1721465" cy="1093130"/>
      </dsp:txXfrm>
    </dsp:sp>
    <dsp:sp modelId="{2E0699BF-73D7-4AC3-852A-12EE2E122BB3}">
      <dsp:nvSpPr>
        <dsp:cNvPr id="0" name=""/>
        <dsp:cNvSpPr/>
      </dsp:nvSpPr>
      <dsp:spPr>
        <a:xfrm>
          <a:off x="3158430" y="31771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9DE655-D06A-4074-83B0-02FD1C413A10}">
      <dsp:nvSpPr>
        <dsp:cNvPr id="0" name=""/>
        <dsp:cNvSpPr/>
      </dsp:nvSpPr>
      <dsp:spPr>
        <a:xfrm>
          <a:off x="3349704" y="213481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DB</a:t>
          </a:r>
          <a:endParaRPr lang="en-GB" sz="2800" kern="1200" dirty="0"/>
        </a:p>
      </dsp:txBody>
      <dsp:txXfrm>
        <a:off x="3349704" y="213481"/>
        <a:ext cx="1721465" cy="1093130"/>
      </dsp:txXfrm>
    </dsp:sp>
    <dsp:sp modelId="{845866EE-FF3B-48B8-90A7-E251A52A64AE}">
      <dsp:nvSpPr>
        <dsp:cNvPr id="0" name=""/>
        <dsp:cNvSpPr/>
      </dsp:nvSpPr>
      <dsp:spPr>
        <a:xfrm>
          <a:off x="1054417" y="1625561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1BF930-321E-4C73-905B-E00C5C23515F}">
      <dsp:nvSpPr>
        <dsp:cNvPr id="0" name=""/>
        <dsp:cNvSpPr/>
      </dsp:nvSpPr>
      <dsp:spPr>
        <a:xfrm>
          <a:off x="1245691" y="1807271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CW server</a:t>
          </a:r>
          <a:endParaRPr lang="en-GB" sz="2800" kern="1200" dirty="0"/>
        </a:p>
      </dsp:txBody>
      <dsp:txXfrm>
        <a:off x="1245691" y="1807271"/>
        <a:ext cx="1721465" cy="1093130"/>
      </dsp:txXfrm>
    </dsp:sp>
    <dsp:sp modelId="{D061D5CC-CC58-4ECC-AD8E-F318822B871C}">
      <dsp:nvSpPr>
        <dsp:cNvPr id="0" name=""/>
        <dsp:cNvSpPr/>
      </dsp:nvSpPr>
      <dsp:spPr>
        <a:xfrm>
          <a:off x="2411" y="3219351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1742CF-50F3-4F9E-AF92-78D7A6C6EE1D}">
      <dsp:nvSpPr>
        <dsp:cNvPr id="0" name=""/>
        <dsp:cNvSpPr/>
      </dsp:nvSpPr>
      <dsp:spPr>
        <a:xfrm>
          <a:off x="193684" y="3401061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CW client</a:t>
          </a:r>
          <a:endParaRPr lang="en-GB" sz="2800" kern="1200" dirty="0"/>
        </a:p>
      </dsp:txBody>
      <dsp:txXfrm>
        <a:off x="193684" y="3401061"/>
        <a:ext cx="1721465" cy="1093130"/>
      </dsp:txXfrm>
    </dsp:sp>
    <dsp:sp modelId="{B69F93E6-A368-48D3-97BA-B31AB75EF023}">
      <dsp:nvSpPr>
        <dsp:cNvPr id="0" name=""/>
        <dsp:cNvSpPr/>
      </dsp:nvSpPr>
      <dsp:spPr>
        <a:xfrm>
          <a:off x="2106423" y="3219351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184DC5-4E43-48CC-808A-91FE9BAFDCC9}">
      <dsp:nvSpPr>
        <dsp:cNvPr id="0" name=""/>
        <dsp:cNvSpPr/>
      </dsp:nvSpPr>
      <dsp:spPr>
        <a:xfrm>
          <a:off x="2297697" y="3401061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PeCR2</a:t>
          </a:r>
          <a:endParaRPr lang="en-GB" sz="2800" kern="1200" dirty="0"/>
        </a:p>
      </dsp:txBody>
      <dsp:txXfrm>
        <a:off x="2297697" y="3401061"/>
        <a:ext cx="1721465" cy="1093130"/>
      </dsp:txXfrm>
    </dsp:sp>
    <dsp:sp modelId="{528262E8-6DA7-4F6B-98AD-37CFB0F50F8B}">
      <dsp:nvSpPr>
        <dsp:cNvPr id="0" name=""/>
        <dsp:cNvSpPr/>
      </dsp:nvSpPr>
      <dsp:spPr>
        <a:xfrm>
          <a:off x="5262443" y="1625561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02C1CA-125D-4DF5-80E7-6D4EE32E5352}">
      <dsp:nvSpPr>
        <dsp:cNvPr id="0" name=""/>
        <dsp:cNvSpPr/>
      </dsp:nvSpPr>
      <dsp:spPr>
        <a:xfrm>
          <a:off x="5453717" y="1807271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OpenCA</a:t>
          </a:r>
          <a:endParaRPr lang="en-GB" sz="2800" kern="1200" dirty="0"/>
        </a:p>
      </dsp:txBody>
      <dsp:txXfrm>
        <a:off x="5453717" y="1807271"/>
        <a:ext cx="1721465" cy="1093130"/>
      </dsp:txXfrm>
    </dsp:sp>
    <dsp:sp modelId="{457BE11D-27EF-4E2B-AB57-2A64D64E68C4}">
      <dsp:nvSpPr>
        <dsp:cNvPr id="0" name=""/>
        <dsp:cNvSpPr/>
      </dsp:nvSpPr>
      <dsp:spPr>
        <a:xfrm>
          <a:off x="4210436" y="3219351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70E45D-1AC6-4BE0-ADB1-826D3A8256C5}">
      <dsp:nvSpPr>
        <dsp:cNvPr id="0" name=""/>
        <dsp:cNvSpPr/>
      </dsp:nvSpPr>
      <dsp:spPr>
        <a:xfrm>
          <a:off x="4401710" y="3401061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Browser</a:t>
          </a:r>
          <a:endParaRPr lang="en-GB" sz="2800" kern="1200" dirty="0"/>
        </a:p>
      </dsp:txBody>
      <dsp:txXfrm>
        <a:off x="4401710" y="3401061"/>
        <a:ext cx="1721465" cy="1093130"/>
      </dsp:txXfrm>
    </dsp:sp>
    <dsp:sp modelId="{ECC62CAC-ECA7-412E-B683-3FCDB283CF53}">
      <dsp:nvSpPr>
        <dsp:cNvPr id="0" name=""/>
        <dsp:cNvSpPr/>
      </dsp:nvSpPr>
      <dsp:spPr>
        <a:xfrm>
          <a:off x="6314449" y="3219351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CC1359-CCE1-42B4-A046-6CECA6385037}">
      <dsp:nvSpPr>
        <dsp:cNvPr id="0" name=""/>
        <dsp:cNvSpPr/>
      </dsp:nvSpPr>
      <dsp:spPr>
        <a:xfrm>
          <a:off x="6505723" y="3401061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PeCR</a:t>
          </a:r>
          <a:r>
            <a:rPr lang="en-US" sz="2800" kern="1200" dirty="0" smtClean="0"/>
            <a:t>/PCR</a:t>
          </a:r>
          <a:endParaRPr lang="en-GB" sz="2800" kern="1200" dirty="0"/>
        </a:p>
      </dsp:txBody>
      <dsp:txXfrm>
        <a:off x="6505723" y="3401061"/>
        <a:ext cx="1721465" cy="10931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15736-E9D5-4D92-A4A1-E07682F64128}" type="datetimeFigureOut">
              <a:rPr lang="en-GB" smtClean="0"/>
              <a:pPr/>
              <a:t>13/09/2011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C9CEC-9DD3-4D55-8678-9E4E1A2C07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15736-E9D5-4D92-A4A1-E07682F64128}" type="datetimeFigureOut">
              <a:rPr lang="en-GB" smtClean="0"/>
              <a:pPr/>
              <a:t>13/09/2011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C9CEC-9DD3-4D55-8678-9E4E1A2C07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15736-E9D5-4D92-A4A1-E07682F64128}" type="datetimeFigureOut">
              <a:rPr lang="en-GB" smtClean="0"/>
              <a:pPr/>
              <a:t>13/09/2011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C9CEC-9DD3-4D55-8678-9E4E1A2C07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15736-E9D5-4D92-A4A1-E07682F64128}" type="datetimeFigureOut">
              <a:rPr lang="en-GB" smtClean="0"/>
              <a:pPr/>
              <a:t>13/09/2011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C9CEC-9DD3-4D55-8678-9E4E1A2C07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15736-E9D5-4D92-A4A1-E07682F64128}" type="datetimeFigureOut">
              <a:rPr lang="en-GB" smtClean="0"/>
              <a:pPr/>
              <a:t>13/09/2011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C9CEC-9DD3-4D55-8678-9E4E1A2C07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15736-E9D5-4D92-A4A1-E07682F64128}" type="datetimeFigureOut">
              <a:rPr lang="en-GB" smtClean="0"/>
              <a:pPr/>
              <a:t>13/09/2011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C9CEC-9DD3-4D55-8678-9E4E1A2C07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15736-E9D5-4D92-A4A1-E07682F64128}" type="datetimeFigureOut">
              <a:rPr lang="en-GB" smtClean="0"/>
              <a:pPr/>
              <a:t>13/09/2011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C9CEC-9DD3-4D55-8678-9E4E1A2C07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15736-E9D5-4D92-A4A1-E07682F64128}" type="datetimeFigureOut">
              <a:rPr lang="en-GB" smtClean="0"/>
              <a:pPr/>
              <a:t>13/09/2011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C9CEC-9DD3-4D55-8678-9E4E1A2C07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15736-E9D5-4D92-A4A1-E07682F64128}" type="datetimeFigureOut">
              <a:rPr lang="en-GB" smtClean="0"/>
              <a:pPr/>
              <a:t>13/09/2011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C9CEC-9DD3-4D55-8678-9E4E1A2C07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15736-E9D5-4D92-A4A1-E07682F64128}" type="datetimeFigureOut">
              <a:rPr lang="en-GB" smtClean="0"/>
              <a:pPr/>
              <a:t>13/09/2011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C9CEC-9DD3-4D55-8678-9E4E1A2C07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15736-E9D5-4D92-A4A1-E07682F64128}" type="datetimeFigureOut">
              <a:rPr lang="en-GB" smtClean="0"/>
              <a:pPr/>
              <a:t>13/09/2011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C9CEC-9DD3-4D55-8678-9E4E1A2C078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15736-E9D5-4D92-A4A1-E07682F64128}" type="datetimeFigureOut">
              <a:rPr lang="en-GB" smtClean="0"/>
              <a:pPr/>
              <a:t>13/09/2011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C9CEC-9DD3-4D55-8678-9E4E1A2C078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Rollover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 Jensen</a:t>
            </a:r>
          </a:p>
          <a:p>
            <a:r>
              <a:rPr lang="en-US" dirty="0" smtClean="0"/>
              <a:t>EU Grid PMA</a:t>
            </a:r>
          </a:p>
          <a:p>
            <a:r>
              <a:rPr lang="en-US" dirty="0" smtClean="0"/>
              <a:t>Marrakesh, September 2011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really done yet (for </a:t>
            </a:r>
            <a:r>
              <a:rPr lang="en-US" dirty="0" err="1" smtClean="0"/>
              <a:t>eScience</a:t>
            </a:r>
            <a:r>
              <a:rPr lang="en-US" dirty="0" smtClean="0"/>
              <a:t> CAs)</a:t>
            </a:r>
          </a:p>
          <a:p>
            <a:pPr lvl="1"/>
            <a:r>
              <a:rPr lang="en-US" dirty="0" smtClean="0"/>
              <a:t>Should be much shorter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Permitted Purposes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financial transactions always bad...?</a:t>
            </a:r>
          </a:p>
          <a:p>
            <a:pPr lvl="1"/>
            <a:r>
              <a:rPr lang="en-US" dirty="0" smtClean="0"/>
              <a:t>Use case: conference booking</a:t>
            </a:r>
          </a:p>
          <a:p>
            <a:r>
              <a:rPr lang="en-US" dirty="0" smtClean="0"/>
              <a:t>Not all robots do authentication</a:t>
            </a:r>
            <a:r>
              <a:rPr lang="en-US" dirty="0" smtClean="0"/>
              <a:t>?</a:t>
            </a:r>
          </a:p>
          <a:p>
            <a:r>
              <a:rPr lang="en-US" dirty="0" smtClean="0"/>
              <a:t>Move away from </a:t>
            </a:r>
            <a:r>
              <a:rPr lang="en-US" dirty="0" err="1" smtClean="0"/>
              <a:t>nsCertType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Rollover:</a:t>
            </a:r>
          </a:p>
          <a:p>
            <a:pPr lvl="1"/>
            <a:r>
              <a:rPr lang="en-US" dirty="0" smtClean="0"/>
              <a:t>UKeScienceCA-2007 expires ultimo Oct 2012</a:t>
            </a:r>
          </a:p>
          <a:p>
            <a:pPr lvl="1"/>
            <a:r>
              <a:rPr lang="en-US" dirty="0" smtClean="0"/>
              <a:t>New CA certificate(s) go live Monday 3 Oct. 2011</a:t>
            </a:r>
          </a:p>
          <a:p>
            <a:r>
              <a:rPr lang="en-US" dirty="0" smtClean="0"/>
              <a:t>Two new certificates:</a:t>
            </a:r>
          </a:p>
          <a:p>
            <a:pPr lvl="1"/>
            <a:r>
              <a:rPr lang="en-US" dirty="0" smtClean="0"/>
              <a:t>UKeScienceCA-2A : online</a:t>
            </a:r>
          </a:p>
          <a:p>
            <a:pPr lvl="2"/>
            <a:r>
              <a:rPr lang="en-US" dirty="0" smtClean="0"/>
              <a:t>Co-hosted with </a:t>
            </a:r>
            <a:r>
              <a:rPr lang="en-US" dirty="0" err="1" smtClean="0"/>
              <a:t>SARoNGS</a:t>
            </a:r>
            <a:endParaRPr lang="en-US" dirty="0" smtClean="0"/>
          </a:p>
          <a:p>
            <a:pPr lvl="1"/>
            <a:r>
              <a:rPr lang="en-US" dirty="0" smtClean="0"/>
              <a:t>UKeScienceCA-2B : offline</a:t>
            </a:r>
          </a:p>
          <a:p>
            <a:pPr lvl="2"/>
            <a:r>
              <a:rPr lang="en-US" dirty="0" smtClean="0"/>
              <a:t>Co-hosted with existing 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Two?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Would like to go wholly online</a:t>
            </a:r>
          </a:p>
          <a:p>
            <a:r>
              <a:rPr lang="en-US" dirty="0" smtClean="0"/>
              <a:t>Will start wholly offline</a:t>
            </a:r>
          </a:p>
          <a:p>
            <a:r>
              <a:rPr lang="en-US" dirty="0" smtClean="0"/>
              <a:t>Some future-proofing (discuss)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 – Software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CertWizard</a:t>
            </a:r>
            <a:r>
              <a:rPr lang="en-US" dirty="0" smtClean="0"/>
              <a:t> for end user support</a:t>
            </a:r>
          </a:p>
          <a:p>
            <a:pPr lvl="1"/>
            <a:r>
              <a:rPr lang="en-US" dirty="0" smtClean="0"/>
              <a:t>Subscribers still generate their own private keys</a:t>
            </a:r>
          </a:p>
          <a:p>
            <a:pPr lvl="1"/>
            <a:r>
              <a:rPr lang="en-US" dirty="0" smtClean="0"/>
              <a:t>Could be adapted to foreign key management</a:t>
            </a:r>
          </a:p>
          <a:p>
            <a:pPr lvl="1"/>
            <a:r>
              <a:rPr lang="en-US" dirty="0" smtClean="0"/>
              <a:t>Browsers still supported (some)</a:t>
            </a:r>
          </a:p>
          <a:p>
            <a:r>
              <a:rPr lang="en-US" dirty="0" smtClean="0"/>
              <a:t>Improved bulk requests workflow</a:t>
            </a:r>
          </a:p>
          <a:p>
            <a:pPr lvl="1"/>
            <a:r>
              <a:rPr lang="en-US" dirty="0" err="1" smtClean="0"/>
              <a:t>Dawid</a:t>
            </a:r>
            <a:r>
              <a:rPr lang="en-US" dirty="0" smtClean="0"/>
              <a:t> </a:t>
            </a:r>
            <a:r>
              <a:rPr lang="en-US" dirty="0" err="1" smtClean="0"/>
              <a:t>Cieplinski</a:t>
            </a:r>
            <a:endParaRPr lang="en-US" dirty="0" smtClean="0"/>
          </a:p>
          <a:p>
            <a:r>
              <a:rPr lang="en-US" dirty="0" smtClean="0"/>
              <a:t>Rekey window after expiry</a:t>
            </a:r>
          </a:p>
          <a:p>
            <a:pPr lvl="1"/>
            <a:r>
              <a:rPr lang="en-US" dirty="0" smtClean="0"/>
              <a:t>Now supported in </a:t>
            </a:r>
            <a:r>
              <a:rPr lang="en-US" dirty="0" err="1" smtClean="0"/>
              <a:t>s’ware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TODO – Software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Fix CRL issuance</a:t>
            </a:r>
          </a:p>
          <a:p>
            <a:r>
              <a:rPr lang="en-US" dirty="0" smtClean="0"/>
              <a:t>Improve </a:t>
            </a:r>
            <a:r>
              <a:rPr lang="en-US" dirty="0" err="1" smtClean="0"/>
              <a:t>CertWizard</a:t>
            </a:r>
            <a:r>
              <a:rPr lang="en-US" dirty="0" smtClean="0"/>
              <a:t> path</a:t>
            </a:r>
          </a:p>
          <a:p>
            <a:r>
              <a:rPr lang="en-US" dirty="0" smtClean="0"/>
              <a:t>Improve tamper logging?</a:t>
            </a:r>
          </a:p>
          <a:p>
            <a:r>
              <a:rPr lang="en-US" dirty="0" smtClean="0"/>
              <a:t>Better database schema</a:t>
            </a:r>
          </a:p>
          <a:p>
            <a:pPr lvl="1"/>
            <a:r>
              <a:rPr lang="en-US" dirty="0" smtClean="0"/>
              <a:t>Using generic </a:t>
            </a:r>
            <a:r>
              <a:rPr lang="en-US" dirty="0" err="1" smtClean="0"/>
              <a:t>OpenCA</a:t>
            </a:r>
            <a:r>
              <a:rPr lang="en-US" dirty="0" smtClean="0"/>
              <a:t> with UK hacks</a:t>
            </a:r>
          </a:p>
          <a:p>
            <a:pPr lvl="1"/>
            <a:r>
              <a:rPr lang="en-US" dirty="0" smtClean="0"/>
              <a:t>Start-from-scratch UK ER different</a:t>
            </a:r>
          </a:p>
          <a:p>
            <a:pPr lvl="1"/>
            <a:r>
              <a:rPr lang="en-US" dirty="0" smtClean="0"/>
              <a:t>Improve rekey/renew support</a:t>
            </a:r>
          </a:p>
          <a:p>
            <a:pPr lvl="1"/>
            <a:r>
              <a:rPr lang="en-US" dirty="0" smtClean="0"/>
              <a:t>Improve revocation tracking</a:t>
            </a:r>
          </a:p>
          <a:p>
            <a:r>
              <a:rPr lang="en-US" dirty="0" smtClean="0"/>
              <a:t>More work on disaster recovery</a:t>
            </a:r>
          </a:p>
          <a:p>
            <a:pPr lvl="1"/>
            <a:r>
              <a:rPr lang="en-US" dirty="0" smtClean="0"/>
              <a:t>DR audit long time ago (HBI)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Hierarchitecture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 – Policy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Common CP for all CAs</a:t>
            </a:r>
          </a:p>
          <a:p>
            <a:pPr lvl="1"/>
            <a:r>
              <a:rPr lang="en-US" dirty="0" smtClean="0"/>
              <a:t>Not quite finished </a:t>
            </a:r>
            <a:r>
              <a:rPr lang="en-US" dirty="0" smtClean="0">
                <a:sym typeface="Wingdings" pitchFamily="2" charset="2"/>
              </a:rPr>
              <a:t>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Really documenting motherhood &amp; apple pie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Improving CP for some of the other CAs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Root in particular needs new CP/CPS</a:t>
            </a:r>
          </a:p>
          <a:p>
            <a:r>
              <a:rPr lang="en-US" dirty="0" smtClean="0">
                <a:sym typeface="Wingdings" pitchFamily="2" charset="2"/>
              </a:rPr>
              <a:t>May share all/parts of CPS</a:t>
            </a:r>
            <a:endParaRPr lang="en-GB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Less detail: e.g. contents of certificates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Just follow GFD.125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Shorter!!!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Done when there is nothing left to take out...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Almost no text shared with old doc: only legal stuff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 – Policy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ym typeface="Wingdings" pitchFamily="2" charset="2"/>
              </a:rPr>
              <a:t>Recognised</a:t>
            </a:r>
            <a:r>
              <a:rPr lang="en-US" dirty="0" smtClean="0">
                <a:sym typeface="Wingdings" pitchFamily="2" charset="2"/>
              </a:rPr>
              <a:t> role of </a:t>
            </a:r>
            <a:r>
              <a:rPr lang="en-US" dirty="0" smtClean="0">
                <a:sym typeface="Wingdings" pitchFamily="2" charset="2"/>
              </a:rPr>
              <a:t>TAG</a:t>
            </a:r>
            <a:endParaRPr lang="en-US" dirty="0" smtClean="0"/>
          </a:p>
          <a:p>
            <a:r>
              <a:rPr lang="en-US" dirty="0" smtClean="0"/>
              <a:t>TODO</a:t>
            </a:r>
          </a:p>
          <a:p>
            <a:pPr lvl="1"/>
            <a:r>
              <a:rPr lang="en-US" dirty="0" smtClean="0"/>
              <a:t>Revisit Data Protection Statement</a:t>
            </a:r>
          </a:p>
          <a:p>
            <a:pPr lvl="1"/>
            <a:r>
              <a:rPr lang="en-US" dirty="0" smtClean="0"/>
              <a:t>Destruction of personal data (3 yr)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OID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Note that 1.3.6.1.4.1.11439 is now STFC, not CCLRC (or CLRC)</a:t>
            </a:r>
          </a:p>
          <a:p>
            <a:pPr lvl="1"/>
            <a:r>
              <a:rPr lang="en-US" dirty="0" smtClean="0"/>
              <a:t>Same org, new name, so keeps </a:t>
            </a:r>
            <a:r>
              <a:rPr lang="en-US" dirty="0" smtClean="0"/>
              <a:t>OID</a:t>
            </a:r>
          </a:p>
          <a:p>
            <a:pPr lvl="1"/>
            <a:r>
              <a:rPr lang="en-US" dirty="0" smtClean="0"/>
              <a:t>11439.1 is now known </a:t>
            </a:r>
            <a:r>
              <a:rPr lang="en-US" dirty="0" smtClean="0">
                <a:sym typeface="Wingdings" pitchFamily="2" charset="2"/>
              </a:rPr>
              <a:t> thanks to David Jackson</a:t>
            </a:r>
            <a:endParaRPr lang="en-US" dirty="0" smtClean="0"/>
          </a:p>
          <a:p>
            <a:r>
              <a:rPr lang="en-US" dirty="0" smtClean="0"/>
              <a:t>New </a:t>
            </a:r>
            <a:r>
              <a:rPr lang="en-US" dirty="0" err="1" smtClean="0"/>
              <a:t>oid</a:t>
            </a:r>
            <a:r>
              <a:rPr lang="en-US" dirty="0" smtClean="0"/>
              <a:t> for CP: discard old arc (maybe)</a:t>
            </a: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338</Words>
  <Application>Microsoft Office PowerPoint</Application>
  <PresentationFormat>On-screen Show (4:3)</PresentationFormat>
  <Paragraphs>76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Rollover</vt:lpstr>
      <vt:lpstr>What’s New</vt:lpstr>
      <vt:lpstr>Why Two?</vt:lpstr>
      <vt:lpstr>What’s New – Software</vt:lpstr>
      <vt:lpstr>TODO – Software</vt:lpstr>
      <vt:lpstr>Hierarchitecture</vt:lpstr>
      <vt:lpstr>What’s New – Policy</vt:lpstr>
      <vt:lpstr>What’s New – Policy</vt:lpstr>
      <vt:lpstr>OID</vt:lpstr>
      <vt:lpstr>CPS</vt:lpstr>
      <vt:lpstr>Permitted Purposes</vt:lpstr>
    </vt:vector>
  </TitlesOfParts>
  <Company>STFC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Jens Jensen</dc:creator>
  <cp:lastModifiedBy>Jens Jensen</cp:lastModifiedBy>
  <cp:revision>38</cp:revision>
  <dcterms:created xsi:type="dcterms:W3CDTF">2011-09-12T12:23:51Z</dcterms:created>
  <dcterms:modified xsi:type="dcterms:W3CDTF">2011-09-13T16:43:40Z</dcterms:modified>
</cp:coreProperties>
</file>