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42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209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05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60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12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63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16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4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6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5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76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A44EF-ECAA-4E45-ADE3-B718679B2282}" type="datetimeFigureOut">
              <a:rPr lang="en-US" smtClean="0"/>
              <a:t>11/09/2012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3D9BF-EB12-EF48-A705-63B6F8819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1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FIM4R – Other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REFEDs will provide feedback on the requirements in the paper by 30 Sep 2012</a:t>
            </a:r>
          </a:p>
          <a:p>
            <a:pPr lvl="1"/>
            <a:r>
              <a:rPr lang="en-US" dirty="0" smtClean="0"/>
              <a:t>FIM4R &amp; REFEDS can jointly agree priorities</a:t>
            </a:r>
          </a:p>
          <a:p>
            <a:r>
              <a:rPr lang="en-US" dirty="0" smtClean="0"/>
              <a:t>Next FIM4R meeting is in PSI (</a:t>
            </a:r>
            <a:r>
              <a:rPr lang="en-US" dirty="0" err="1" smtClean="0"/>
              <a:t>Photon&amp;Neutron</a:t>
            </a:r>
            <a:r>
              <a:rPr lang="en-US" dirty="0" smtClean="0"/>
              <a:t>) Switzerland</a:t>
            </a:r>
          </a:p>
          <a:p>
            <a:pPr lvl="1"/>
            <a:r>
              <a:rPr lang="en-US" dirty="0" smtClean="0"/>
              <a:t>27/28 March 2013</a:t>
            </a:r>
          </a:p>
          <a:p>
            <a:pPr lvl="1"/>
            <a:r>
              <a:rPr lang="en-US" dirty="0" smtClean="0"/>
              <a:t>Review of Pilot Projects</a:t>
            </a:r>
          </a:p>
        </p:txBody>
      </p:sp>
    </p:spTree>
    <p:extLst>
      <p:ext uri="{BB962C8B-B14F-4D97-AF65-F5344CB8AC3E}">
        <p14:creationId xmlns:p14="http://schemas.microsoft.com/office/powerpoint/2010/main" val="3413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VAMP meeting: Names and Data protection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Andrew Cormack gave presentation</a:t>
            </a:r>
          </a:p>
          <a:p>
            <a:pPr lvl="1"/>
            <a:r>
              <a:rPr lang="en-US" dirty="0" smtClean="0"/>
              <a:t>Covered legal aspects of attribute release</a:t>
            </a:r>
          </a:p>
          <a:p>
            <a:r>
              <a:rPr lang="en-US" dirty="0" smtClean="0"/>
              <a:t>Focus on “legitimate interests”</a:t>
            </a:r>
          </a:p>
          <a:p>
            <a:pPr lvl="1"/>
            <a:r>
              <a:rPr lang="en-US" dirty="0" smtClean="0"/>
              <a:t>Not User consent</a:t>
            </a:r>
          </a:p>
          <a:p>
            <a:r>
              <a:rPr lang="en-US" dirty="0" err="1" smtClean="0"/>
              <a:t>eduGAIN</a:t>
            </a:r>
            <a:r>
              <a:rPr lang="en-US" dirty="0" smtClean="0"/>
              <a:t> Code of Conduct</a:t>
            </a:r>
          </a:p>
          <a:p>
            <a:r>
              <a:rPr lang="en-US" dirty="0" smtClean="0"/>
              <a:t>Can release an attribute if the AA is the authoritative source and there is a demonstrable need</a:t>
            </a:r>
          </a:p>
          <a:p>
            <a:r>
              <a:rPr lang="en-US" dirty="0" err="1" smtClean="0"/>
              <a:t>ePPN</a:t>
            </a:r>
            <a:endParaRPr lang="en-US" dirty="0" smtClean="0"/>
          </a:p>
          <a:p>
            <a:pPr lvl="1"/>
            <a:r>
              <a:rPr lang="en-US" dirty="0" smtClean="0"/>
              <a:t>Not common name (as not unique)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41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102</Words>
  <Application>Microsoft Macintosh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FIM4R – Other info</vt:lpstr>
      <vt:lpstr>VAMP meeting: Names and Data protection 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FIM4R – Other info</dc:title>
  <dc:creator>David Kelsey</dc:creator>
  <cp:lastModifiedBy>David Kelsey</cp:lastModifiedBy>
  <cp:revision>3</cp:revision>
  <dcterms:created xsi:type="dcterms:W3CDTF">2012-09-11T08:15:31Z</dcterms:created>
  <dcterms:modified xsi:type="dcterms:W3CDTF">2012-09-11T08:43:07Z</dcterms:modified>
</cp:coreProperties>
</file>