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3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28" r:id="rId1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85937-6FF5-C445-ACB9-9F464713F92D}" type="datetimeFigureOut">
              <a:rPr lang="en-US" smtClean="0"/>
              <a:pPr/>
              <a:t>05/09/2012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01487-A5EB-9147-873E-FEC628449E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956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ADDBFF2-9216-48EB-BCD2-6FC0E47354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82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5ECCB-D2D6-47DD-9F2B-E0D52A20D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B7645-D8E9-46C3-86B4-60CD28484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981075"/>
            <a:ext cx="1943100" cy="5040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981075"/>
            <a:ext cx="5676900" cy="5040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0C890-734D-4F2B-90BC-9AD75D43C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E2775-E956-414F-BA27-FBD68D57F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22891-D3B3-43FA-8EF0-7474EC2C5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2205038"/>
            <a:ext cx="3810000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05038"/>
            <a:ext cx="3810000" cy="3816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30518-AD6C-485E-B5F3-9C31FADC0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A60E-1359-4938-B1AC-686739EEB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7F324-4841-49F8-8853-AD1CBADEB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0F390-D524-4E13-AB54-6DF295E7C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A90A2-FA98-4CB7-8B1F-6174C1847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899CF-374B-4972-9947-3DE8F3434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9810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205038"/>
            <a:ext cx="77724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C46EFB-F553-4F51-93D3-0EB19F44B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SCI_PPT_templ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web.cern.ch/record/144259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FIM4R</a:t>
            </a:r>
            <a:br>
              <a:rPr lang="en-US" dirty="0" smtClean="0"/>
            </a:br>
            <a:r>
              <a:rPr lang="en-US" dirty="0" smtClean="0"/>
              <a:t>detailed requirements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David Kelsey (STFC-RAL)</a:t>
            </a:r>
          </a:p>
          <a:p>
            <a:pPr eaLnBrk="1" hangingPunct="1"/>
            <a:r>
              <a:rPr lang="en-US" dirty="0" smtClean="0"/>
              <a:t>VAMP workshop, Utrecht</a:t>
            </a:r>
          </a:p>
          <a:p>
            <a:pPr eaLnBrk="1" hangingPunct="1"/>
            <a:r>
              <a:rPr lang="en-US" dirty="0" smtClean="0"/>
              <a:t>6 Sep 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defined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interoperable </a:t>
            </a:r>
            <a:r>
              <a:rPr lang="en-US" dirty="0" err="1" smtClean="0"/>
              <a:t>AuthZ</a:t>
            </a:r>
            <a:endParaRPr lang="en-US" dirty="0" smtClean="0"/>
          </a:p>
          <a:p>
            <a:pPr lvl="1"/>
            <a:r>
              <a:rPr lang="en-US" dirty="0" smtClean="0"/>
              <a:t>Well defined attribute names</a:t>
            </a:r>
          </a:p>
          <a:p>
            <a:pPr lvl="2"/>
            <a:r>
              <a:rPr lang="en-US" dirty="0" smtClean="0"/>
              <a:t>And values?</a:t>
            </a:r>
          </a:p>
          <a:p>
            <a:r>
              <a:rPr lang="en-US" dirty="0" smtClean="0"/>
              <a:t>May be VERY difficult to achieve!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1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IdP</a:t>
            </a:r>
            <a:r>
              <a:rPr lang="en-US" dirty="0" smtClean="0"/>
              <a:t> attribute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to be flexible and scalable</a:t>
            </a:r>
          </a:p>
          <a:p>
            <a:r>
              <a:rPr lang="en-US" dirty="0" smtClean="0"/>
              <a:t>Even within one community different SPs may need different attributes</a:t>
            </a:r>
          </a:p>
          <a:p>
            <a:r>
              <a:rPr lang="en-US" dirty="0" smtClean="0"/>
              <a:t>Cannot be negotiated bi-laterally between IdPs and SPs</a:t>
            </a:r>
          </a:p>
          <a:p>
            <a:r>
              <a:rPr lang="en-US" dirty="0" smtClean="0"/>
              <a:t>Need to negotiate between communities and federations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4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&amp; Data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Communities and applications are multi-national</a:t>
            </a:r>
          </a:p>
          <a:p>
            <a:r>
              <a:rPr lang="en-US" dirty="0" smtClean="0"/>
              <a:t>Attributes must be able to cross international borders</a:t>
            </a:r>
          </a:p>
          <a:p>
            <a:r>
              <a:rPr lang="en-US" dirty="0" smtClean="0"/>
              <a:t>Data protection must allow for this</a:t>
            </a:r>
          </a:p>
          <a:p>
            <a:pPr lvl="1"/>
            <a:r>
              <a:rPr lang="en-US" dirty="0" smtClean="0"/>
              <a:t>But still protect!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8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sources of authority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AuthZ</a:t>
            </a:r>
            <a:r>
              <a:rPr lang="en-US" dirty="0" smtClean="0"/>
              <a:t> will need to aggregate attributes from several sources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 err="1" smtClean="0"/>
              <a:t>IdP</a:t>
            </a:r>
            <a:endParaRPr lang="en-US" dirty="0" smtClean="0"/>
          </a:p>
          <a:p>
            <a:pPr lvl="1"/>
            <a:r>
              <a:rPr lang="en-US" dirty="0" smtClean="0"/>
              <a:t>Community Attribute Authority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38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-25000" dirty="0" smtClean="0"/>
              <a:t>Risk Analysis</a:t>
            </a:r>
          </a:p>
          <a:p>
            <a:r>
              <a:rPr lang="en-US" baseline="-25000" dirty="0" smtClean="0"/>
              <a:t>Traceability</a:t>
            </a:r>
          </a:p>
          <a:p>
            <a:r>
              <a:rPr lang="en-US" baseline="-25000" dirty="0" smtClean="0"/>
              <a:t>Policy transparency</a:t>
            </a:r>
          </a:p>
          <a:p>
            <a:r>
              <a:rPr lang="en-US" baseline="-25000" dirty="0" smtClean="0"/>
              <a:t>Reliability &amp; resilience</a:t>
            </a:r>
          </a:p>
          <a:p>
            <a:r>
              <a:rPr lang="en-US" baseline="-25000" dirty="0" smtClean="0"/>
              <a:t>Easy integration with existing infrastructure and smooth transition</a:t>
            </a:r>
          </a:p>
          <a:p>
            <a:r>
              <a:rPr lang="en-US" baseline="-25000" dirty="0" smtClean="0"/>
              <a:t>Common policy and trust but need to meet specific requirements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9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Legal, Policy, 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contracts or SLAs need to be scalable</a:t>
            </a:r>
          </a:p>
          <a:p>
            <a:pPr lvl="1"/>
            <a:r>
              <a:rPr lang="en-US" dirty="0" smtClean="0"/>
              <a:t>Include the maximum participants</a:t>
            </a:r>
          </a:p>
          <a:p>
            <a:r>
              <a:rPr lang="en-US" dirty="0" smtClean="0"/>
              <a:t>Standards of Trust are attractive</a:t>
            </a:r>
          </a:p>
          <a:p>
            <a:pPr lvl="1"/>
            <a:r>
              <a:rPr lang="en-US" dirty="0" smtClean="0"/>
              <a:t>Or codes of conduct</a:t>
            </a:r>
          </a:p>
          <a:p>
            <a:pPr lvl="1"/>
            <a:r>
              <a:rPr lang="en-US" dirty="0" smtClean="0"/>
              <a:t>Like IGTF policies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5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to technology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Separation of </a:t>
            </a:r>
            <a:r>
              <a:rPr lang="en-US" sz="2000" dirty="0" err="1" smtClean="0"/>
              <a:t>AuthN</a:t>
            </a:r>
            <a:r>
              <a:rPr lang="en-US" sz="2000" dirty="0" smtClean="0"/>
              <a:t> and </a:t>
            </a:r>
            <a:r>
              <a:rPr lang="en-US" sz="2000" dirty="0" err="1" smtClean="0"/>
              <a:t>AuthZ</a:t>
            </a:r>
            <a:endParaRPr lang="en-US" sz="2000" dirty="0" smtClean="0"/>
          </a:p>
          <a:p>
            <a:r>
              <a:rPr lang="en-US" sz="2000" dirty="0" smtClean="0"/>
              <a:t>Credentials issued by </a:t>
            </a:r>
            <a:r>
              <a:rPr lang="en-US" sz="2000" dirty="0" err="1" smtClean="0"/>
              <a:t>IdP</a:t>
            </a:r>
            <a:r>
              <a:rPr lang="en-US" sz="2000" dirty="0" smtClean="0"/>
              <a:t> to user or SP should be revocable</a:t>
            </a:r>
          </a:p>
          <a:p>
            <a:r>
              <a:rPr lang="en-US" sz="2000" dirty="0" smtClean="0"/>
              <a:t>Aggregation of </a:t>
            </a:r>
            <a:r>
              <a:rPr lang="en-US" sz="2000" dirty="0" err="1" smtClean="0"/>
              <a:t>IdP</a:t>
            </a:r>
            <a:r>
              <a:rPr lang="en-US" sz="2000" dirty="0" smtClean="0"/>
              <a:t> attributes and Community attributes</a:t>
            </a:r>
          </a:p>
          <a:p>
            <a:pPr lvl="1"/>
            <a:r>
              <a:rPr lang="en-US" sz="1800" dirty="0" smtClean="0"/>
              <a:t>Need to integrate them in the automated </a:t>
            </a:r>
            <a:r>
              <a:rPr lang="en-US" sz="1800" dirty="0" err="1" smtClean="0"/>
              <a:t>AuthN</a:t>
            </a:r>
            <a:r>
              <a:rPr lang="en-US" sz="1800" dirty="0" smtClean="0"/>
              <a:t> and </a:t>
            </a:r>
            <a:r>
              <a:rPr lang="en-US" sz="1800" dirty="0" err="1" smtClean="0"/>
              <a:t>AuthZ</a:t>
            </a:r>
            <a:r>
              <a:rPr lang="en-US" sz="1800" dirty="0" smtClean="0"/>
              <a:t> workflow</a:t>
            </a:r>
          </a:p>
          <a:p>
            <a:r>
              <a:rPr lang="en-US" sz="2000" dirty="0" smtClean="0"/>
              <a:t>Levels of Security</a:t>
            </a:r>
          </a:p>
          <a:p>
            <a:pPr lvl="1"/>
            <a:r>
              <a:rPr lang="en-US" sz="1800" dirty="0" smtClean="0"/>
              <a:t>One size does not fit all</a:t>
            </a:r>
          </a:p>
          <a:p>
            <a:pPr lvl="1"/>
            <a:r>
              <a:rPr lang="en-US" sz="1800" dirty="0" smtClean="0"/>
              <a:t>E.g. the biomedical community</a:t>
            </a:r>
          </a:p>
          <a:p>
            <a:pPr lvl="1"/>
            <a:r>
              <a:rPr lang="en-US" sz="1800" dirty="0" smtClean="0"/>
              <a:t>Work required on </a:t>
            </a:r>
            <a:r>
              <a:rPr lang="en-US" sz="1800" dirty="0" err="1" smtClean="0"/>
              <a:t>standardisation</a:t>
            </a:r>
            <a:r>
              <a:rPr lang="en-US" sz="1800" dirty="0" smtClean="0"/>
              <a:t> of </a:t>
            </a:r>
            <a:r>
              <a:rPr lang="en-US" sz="1800" dirty="0" err="1" smtClean="0"/>
              <a:t>LoA</a:t>
            </a:r>
            <a:r>
              <a:rPr lang="en-US" sz="1800" dirty="0" smtClean="0"/>
              <a:t> and communication and enforcement across boundaries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3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9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Introduction given earlier today</a:t>
            </a:r>
          </a:p>
          <a:p>
            <a:r>
              <a:rPr lang="en-US" sz="2800" dirty="0" smtClean="0"/>
              <a:t>FIM4R paper</a:t>
            </a:r>
          </a:p>
          <a:p>
            <a:pPr lvl="1"/>
            <a:r>
              <a:rPr lang="en-US" dirty="0"/>
              <a:t>CERN-OPEN-2012-006: </a:t>
            </a:r>
            <a:r>
              <a:rPr lang="en-US" i="1" u="sng" dirty="0">
                <a:hlinkClick r:id="rId2"/>
              </a:rPr>
              <a:t>https://cdsweb.cern.ch/record/1442597</a:t>
            </a:r>
            <a:r>
              <a:rPr lang="en-US" dirty="0"/>
              <a:t> </a:t>
            </a:r>
            <a:endParaRPr lang="en-US" sz="2800" dirty="0" smtClean="0"/>
          </a:p>
          <a:p>
            <a:r>
              <a:rPr lang="en-US" sz="2800" dirty="0" smtClean="0"/>
              <a:t>Requirements in more detail</a:t>
            </a:r>
            <a:endParaRPr lang="en-US" sz="2800" i="1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Friendliness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Single-Sign on assumed</a:t>
            </a:r>
          </a:p>
          <a:p>
            <a:r>
              <a:rPr lang="en-US" dirty="0" smtClean="0"/>
              <a:t>Tools should</a:t>
            </a:r>
          </a:p>
          <a:p>
            <a:pPr lvl="1"/>
            <a:r>
              <a:rPr lang="en-US" dirty="0" smtClean="0"/>
              <a:t>Be simple and intuitive</a:t>
            </a:r>
          </a:p>
          <a:p>
            <a:pPr lvl="1"/>
            <a:r>
              <a:rPr lang="en-US" dirty="0" smtClean="0"/>
              <a:t>Integrate with other tools</a:t>
            </a:r>
          </a:p>
          <a:p>
            <a:r>
              <a:rPr lang="en-US" dirty="0" smtClean="0"/>
              <a:t>Ease of use is very important</a:t>
            </a:r>
          </a:p>
          <a:p>
            <a:r>
              <a:rPr lang="en-US" dirty="0" smtClean="0"/>
              <a:t>Support for citizen scientist and the homeless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Browser &amp; non-browser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wide range of different applications need to be supported</a:t>
            </a:r>
          </a:p>
          <a:p>
            <a:r>
              <a:rPr lang="en-US" dirty="0" smtClean="0"/>
              <a:t>Not just web-browser based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9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Bridging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to be able to bridge Research, Industry and Social groups</a:t>
            </a:r>
          </a:p>
          <a:p>
            <a:r>
              <a:rPr lang="en-US" dirty="0" smtClean="0"/>
              <a:t>Need efficient mapping of attributes</a:t>
            </a:r>
          </a:p>
          <a:p>
            <a:r>
              <a:rPr lang="en-US" dirty="0" smtClean="0"/>
              <a:t>Usability important</a:t>
            </a:r>
          </a:p>
          <a:p>
            <a:pPr lvl="1"/>
            <a:r>
              <a:rPr lang="en-US" dirty="0" smtClean="0"/>
              <a:t>Minimum action by users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7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single technology can meet all needs</a:t>
            </a:r>
          </a:p>
          <a:p>
            <a:r>
              <a:rPr lang="en-US" dirty="0" smtClean="0"/>
              <a:t>Users in one community accessing services in another</a:t>
            </a:r>
          </a:p>
          <a:p>
            <a:r>
              <a:rPr lang="en-US" dirty="0" smtClean="0"/>
              <a:t>Translators between credentials</a:t>
            </a:r>
          </a:p>
          <a:p>
            <a:pPr lvl="1"/>
            <a:r>
              <a:rPr lang="en-US" dirty="0" smtClean="0"/>
              <a:t>Often this will need to be dynamic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8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Standards &amp; sustainable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Interoperability</a:t>
            </a:r>
          </a:p>
          <a:p>
            <a:r>
              <a:rPr lang="en-US" dirty="0" smtClean="0"/>
              <a:t>Sustainability</a:t>
            </a:r>
          </a:p>
          <a:p>
            <a:r>
              <a:rPr lang="en-US" dirty="0" smtClean="0"/>
              <a:t>Require compatible </a:t>
            </a:r>
            <a:r>
              <a:rPr lang="en-US" dirty="0" err="1" smtClean="0"/>
              <a:t>licences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</a:t>
            </a:r>
            <a:r>
              <a:rPr lang="en-US" dirty="0" err="1" smtClean="0"/>
              <a:t>LoAs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Level of Assurance will not work</a:t>
            </a:r>
          </a:p>
          <a:p>
            <a:pPr lvl="1"/>
            <a:r>
              <a:rPr lang="en-US" dirty="0" smtClean="0"/>
              <a:t>Quality of </a:t>
            </a:r>
            <a:r>
              <a:rPr lang="en-US" dirty="0" err="1" smtClean="0"/>
              <a:t>AuthN</a:t>
            </a:r>
            <a:endParaRPr lang="en-US" dirty="0" smtClean="0"/>
          </a:p>
          <a:p>
            <a:r>
              <a:rPr lang="en-US" dirty="0" smtClean="0"/>
              <a:t>Provenance of </a:t>
            </a:r>
            <a:r>
              <a:rPr lang="en-US" dirty="0" err="1" smtClean="0"/>
              <a:t>LoA</a:t>
            </a:r>
            <a:r>
              <a:rPr lang="en-US" dirty="0" smtClean="0"/>
              <a:t> needs to be transferred across multiple domains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0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AuthZ</a:t>
            </a:r>
            <a:r>
              <a:rPr lang="en-US" dirty="0" smtClean="0"/>
              <a:t> under community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Attributes issued to members of a community (for </a:t>
            </a:r>
            <a:r>
              <a:rPr lang="en-US" dirty="0" err="1" smtClean="0"/>
              <a:t>AuthZ</a:t>
            </a:r>
            <a:r>
              <a:rPr lang="en-US" dirty="0" smtClean="0"/>
              <a:t>) need to be under the control of that community</a:t>
            </a:r>
          </a:p>
          <a:p>
            <a:r>
              <a:rPr lang="en-US" dirty="0" smtClean="0"/>
              <a:t>Need to handle multiple sources of authority and aggregation of attributes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 Sep 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FIM4R detail, Kelsey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E2775-E956-414F-BA27-FBD68D57FA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5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stfc-ral</Template>
  <TotalTime>2157</TotalTime>
  <Words>569</Words>
  <Application>Microsoft Macintosh PowerPoint</Application>
  <PresentationFormat>On-screen Show (4:3)</PresentationFormat>
  <Paragraphs>133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FIM4R detailed requirements</vt:lpstr>
      <vt:lpstr>Overview</vt:lpstr>
      <vt:lpstr>User Friendliness</vt:lpstr>
      <vt:lpstr>Browser &amp; non-browser</vt:lpstr>
      <vt:lpstr>Bridging Communities</vt:lpstr>
      <vt:lpstr>Multiple Technologies</vt:lpstr>
      <vt:lpstr>Open Standards &amp; sustainable</vt:lpstr>
      <vt:lpstr>Different LoAs</vt:lpstr>
      <vt:lpstr>AuthZ under community control</vt:lpstr>
      <vt:lpstr>Well defined attributes</vt:lpstr>
      <vt:lpstr>IdP attribute release</vt:lpstr>
      <vt:lpstr>Privacy &amp; Data Protection</vt:lpstr>
      <vt:lpstr>Attribute Aggregation</vt:lpstr>
      <vt:lpstr>Operational issues</vt:lpstr>
      <vt:lpstr>Legal, Policy, Trust</vt:lpstr>
      <vt:lpstr>Recommendations to technology providers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 Security</dc:title>
  <dc:creator>D Kelsey</dc:creator>
  <cp:lastModifiedBy>David Kelsey</cp:lastModifiedBy>
  <cp:revision>215</cp:revision>
  <dcterms:created xsi:type="dcterms:W3CDTF">2007-09-18T14:19:45Z</dcterms:created>
  <dcterms:modified xsi:type="dcterms:W3CDTF">2012-09-05T20:42:37Z</dcterms:modified>
</cp:coreProperties>
</file>