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6" r:id="rId5"/>
    <p:sldId id="298" r:id="rId6"/>
    <p:sldId id="305" r:id="rId7"/>
    <p:sldId id="306" r:id="rId8"/>
    <p:sldId id="307" r:id="rId9"/>
    <p:sldId id="308" r:id="rId10"/>
    <p:sldId id="302" r:id="rId11"/>
    <p:sldId id="299" r:id="rId12"/>
    <p:sldId id="279" r:id="rId13"/>
    <p:sldId id="301" r:id="rId14"/>
    <p:sldId id="297" r:id="rId15"/>
    <p:sldId id="300" r:id="rId16"/>
    <p:sldId id="303" r:id="rId17"/>
    <p:sldId id="312" r:id="rId18"/>
    <p:sldId id="304" r:id="rId19"/>
    <p:sldId id="309" r:id="rId20"/>
    <p:sldId id="311" r:id="rId21"/>
    <p:sldId id="31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628775"/>
            <a:ext cx="709295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36449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172" name="Picture 4" descr="STF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661025"/>
            <a:ext cx="3960812" cy="9906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5175"/>
            <a:ext cx="2286000" cy="5543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5175"/>
            <a:ext cx="6705600" cy="5543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6553200"/>
            <a:ext cx="253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90000"/>
                  </a:schemeClr>
                </a:solidFill>
              </a:rPr>
              <a:t>Jens Jensen, STFC RAL</a:t>
            </a:r>
            <a:endParaRPr lang="en-GB" dirty="0">
              <a:solidFill>
                <a:schemeClr val="accent1">
                  <a:lumMod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495800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63938" y="765175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916113"/>
            <a:ext cx="91440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38175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>
                <a:solidFill>
                  <a:srgbClr val="3366CC"/>
                </a:solidFill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00800"/>
            <a:ext cx="1905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>
                <a:solidFill>
                  <a:srgbClr val="333399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516688" y="6394450"/>
            <a:ext cx="26273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GB" sz="1200">
                <a:solidFill>
                  <a:srgbClr val="009999"/>
                </a:solidFill>
              </a:rPr>
              <a:t>Jens Jensen, STFC/RAL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2771775" cy="693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366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66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366FF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6666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Soapbox (S Series)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6857999" cy="1752600"/>
          </a:xfrm>
        </p:spPr>
        <p:txBody>
          <a:bodyPr/>
          <a:lstStyle/>
          <a:p>
            <a:r>
              <a:rPr lang="en-US" dirty="0" smtClean="0"/>
              <a:t>Who, what, where, why, how</a:t>
            </a:r>
          </a:p>
          <a:p>
            <a:r>
              <a:rPr lang="en-US" dirty="0" smtClean="0"/>
              <a:t>Rome Soapbox, Jan 2013</a:t>
            </a:r>
          </a:p>
          <a:p>
            <a:r>
              <a:rPr lang="en-US" dirty="0" smtClean="0"/>
              <a:t>Jens Jensen, Chief Soapbox Officer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Have PMAs regressed?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Tickbox</a:t>
            </a:r>
            <a:r>
              <a:rPr lang="en-GB" dirty="0" smtClean="0"/>
              <a:t> checking</a:t>
            </a:r>
          </a:p>
          <a:p>
            <a:pPr lvl="1"/>
            <a:r>
              <a:rPr lang="en-GB" dirty="0" smtClean="0"/>
              <a:t>Necessary, but considered sufficient</a:t>
            </a:r>
          </a:p>
          <a:p>
            <a:r>
              <a:rPr lang="en-GB" dirty="0" smtClean="0"/>
              <a:t>AP interpretations</a:t>
            </a:r>
          </a:p>
          <a:p>
            <a:r>
              <a:rPr lang="en-GB" dirty="0" smtClean="0"/>
              <a:t>Processes for changing guidance</a:t>
            </a:r>
          </a:p>
          <a:p>
            <a:pPr lvl="1"/>
            <a:r>
              <a:rPr lang="en-GB" dirty="0" smtClean="0"/>
              <a:t>Not always evidence based</a:t>
            </a:r>
          </a:p>
          <a:p>
            <a:pPr lvl="1"/>
            <a:r>
              <a:rPr lang="en-GB" dirty="0" smtClean="0"/>
              <a:t>Silence based</a:t>
            </a:r>
          </a:p>
          <a:p>
            <a:pPr lvl="1"/>
            <a:r>
              <a:rPr lang="en-GB" dirty="0" smtClean="0"/>
              <a:t>Hard to due anyway due to long lead time</a:t>
            </a:r>
          </a:p>
          <a:p>
            <a:r>
              <a:rPr lang="en-GB" dirty="0" smtClean="0"/>
              <a:t>Hard to say how to improve…?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264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the steps are simple(</a:t>
            </a:r>
            <a:r>
              <a:rPr lang="en-GB" dirty="0" err="1" smtClean="0"/>
              <a:t>ish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Keygen</a:t>
            </a:r>
            <a:r>
              <a:rPr lang="en-GB" dirty="0" smtClean="0"/>
              <a:t>, </a:t>
            </a:r>
            <a:r>
              <a:rPr lang="en-GB" dirty="0" err="1" smtClean="0"/>
              <a:t>keylock</a:t>
            </a:r>
            <a:r>
              <a:rPr lang="en-GB" dirty="0" smtClean="0"/>
              <a:t>, </a:t>
            </a:r>
            <a:r>
              <a:rPr lang="en-GB" dirty="0" err="1" smtClean="0"/>
              <a:t>User</a:t>
            </a:r>
            <a:r>
              <a:rPr lang="en-GB" dirty="0" err="1" smtClean="0">
                <a:sym typeface="Wingdings" pitchFamily="2" charset="2"/>
              </a:rPr>
              <a:t></a:t>
            </a:r>
            <a:r>
              <a:rPr lang="en-GB" dirty="0" err="1" smtClean="0"/>
              <a:t>RA</a:t>
            </a:r>
            <a:r>
              <a:rPr lang="en-GB" dirty="0" smtClean="0"/>
              <a:t>, RA</a:t>
            </a:r>
            <a:r>
              <a:rPr lang="en-GB" dirty="0" smtClean="0">
                <a:sym typeface="Wingdings" pitchFamily="2" charset="2"/>
              </a:rPr>
              <a:t>CA, issuance, delivery</a:t>
            </a:r>
          </a:p>
          <a:p>
            <a:r>
              <a:rPr lang="en-GB" dirty="0" smtClean="0">
                <a:sym typeface="Wingdings" pitchFamily="2" charset="2"/>
              </a:rPr>
              <a:t>How do we manage to get a process which is more complex than the sum of its parts?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Users’ perception of complexity (poor tools)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Still a complex process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PMAs as </a:t>
            </a:r>
            <a:r>
              <a:rPr lang="en-GB" dirty="0" err="1" smtClean="0">
                <a:sym typeface="Wingdings" pitchFamily="2" charset="2"/>
              </a:rPr>
              <a:t>Maximegalon</a:t>
            </a:r>
            <a:r>
              <a:rPr lang="en-GB" dirty="0" smtClean="0">
                <a:sym typeface="Wingdings" pitchFamily="2" charset="2"/>
              </a:rPr>
              <a:t> institute?</a:t>
            </a: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766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 of the PMA?</a:t>
            </a:r>
            <a:br>
              <a:rPr lang="en-US" dirty="0" smtClean="0"/>
            </a:br>
            <a:r>
              <a:rPr lang="en-US" dirty="0" smtClean="0"/>
              <a:t>(Zagreb Soapbox)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(goodness)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Paradigms shifting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are they measured?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 – milestones, fps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Quality (goodness</a:t>
            </a:r>
            <a:r>
              <a:rPr lang="en-US" dirty="0" smtClean="0"/>
              <a:t>) – </a:t>
            </a:r>
            <a:r>
              <a:rPr lang="en-US" dirty="0" err="1" smtClean="0"/>
              <a:t>aretè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Paradigms </a:t>
            </a:r>
            <a:r>
              <a:rPr lang="en-US" dirty="0" smtClean="0"/>
              <a:t>shifting – glacially, if at all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Processes – necessary but not exciting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Understanding – possibly a good use of PMA?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Decisions – process flawed but </a:t>
            </a:r>
            <a:r>
              <a:rPr lang="en-US" dirty="0" err="1" smtClean="0"/>
              <a:t>smtg</a:t>
            </a:r>
            <a:r>
              <a:rPr lang="en-US" dirty="0" smtClean="0"/>
              <a:t> needed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Publications – int’l (</a:t>
            </a:r>
            <a:r>
              <a:rPr lang="en-US" dirty="0" err="1" smtClean="0"/>
              <a:t>eg</a:t>
            </a:r>
            <a:r>
              <a:rPr lang="en-US" dirty="0" smtClean="0"/>
              <a:t> blogs), OGF, </a:t>
            </a:r>
            <a:r>
              <a:rPr lang="en-US" dirty="0" err="1" smtClean="0"/>
              <a:t>ext’l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24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Paradox of Perpetual Perturbation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“Those with insight don’t have time”</a:t>
            </a:r>
          </a:p>
          <a:p>
            <a:r>
              <a:rPr lang="en-GB" dirty="0" smtClean="0"/>
              <a:t>“Those with time don’t have insight”</a:t>
            </a:r>
          </a:p>
          <a:p>
            <a:r>
              <a:rPr lang="en-GB" dirty="0" smtClean="0"/>
              <a:t>Work only gets done in (before) meetings</a:t>
            </a:r>
          </a:p>
          <a:p>
            <a:pPr lvl="1"/>
            <a:r>
              <a:rPr lang="en-GB" dirty="0" smtClean="0"/>
              <a:t>Deadlines focus the mind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899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Rarefying Role of the Resource Rich Retrospective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695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“People make more mistakes than machines”</a:t>
            </a:r>
          </a:p>
          <a:p>
            <a:pPr algn="r">
              <a:buNone/>
            </a:pPr>
            <a:r>
              <a:rPr lang="en-US" dirty="0"/>
              <a:t>-- Milan (Zagreb)</a:t>
            </a:r>
          </a:p>
          <a:p>
            <a:r>
              <a:rPr lang="en-US" dirty="0"/>
              <a:t>People have warmer and fuzzier feelings than </a:t>
            </a:r>
            <a:r>
              <a:rPr lang="en-US" dirty="0" smtClean="0"/>
              <a:t>machines</a:t>
            </a:r>
          </a:p>
          <a:p>
            <a:pPr marL="0" indent="0" algn="r">
              <a:buNone/>
            </a:pPr>
            <a:r>
              <a:rPr lang="en-US" dirty="0" smtClean="0"/>
              <a:t>-- Jens (Ljubljana)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07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"Errors really aren't all that serious and you should be allowed to, like, chill man and just groove with the heavy consequences, dude."</a:t>
            </a:r>
          </a:p>
          <a:p>
            <a:pPr marL="0" indent="0" algn="r">
              <a:buNone/>
            </a:pPr>
            <a:r>
              <a:rPr lang="en-GB" dirty="0" smtClean="0"/>
              <a:t>       </a:t>
            </a:r>
            <a:r>
              <a:rPr lang="en-GB" dirty="0"/>
              <a:t>--Damian Conway in Exegesis 4 (page 3</a:t>
            </a:r>
            <a:r>
              <a:rPr lang="en-GB" dirty="0" smtClean="0"/>
              <a:t>)</a:t>
            </a:r>
          </a:p>
          <a:p>
            <a:pPr marL="0" indent="0" algn="r">
              <a:buNone/>
            </a:pPr>
            <a:r>
              <a:rPr lang="en-GB" dirty="0" smtClean="0"/>
              <a:t>[</a:t>
            </a:r>
            <a:r>
              <a:rPr lang="en-GB" dirty="0"/>
              <a:t>very much taken out of context]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020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Adequate and Relevant</a:t>
            </a:r>
          </a:p>
          <a:p>
            <a:pPr lvl="1"/>
            <a:r>
              <a:rPr lang="en-GB" dirty="0" smtClean="0"/>
              <a:t>RPs essentially decide what is A&amp;R</a:t>
            </a:r>
          </a:p>
          <a:p>
            <a:r>
              <a:rPr lang="en-GB" dirty="0" smtClean="0"/>
              <a:t>New data protection directive</a:t>
            </a:r>
          </a:p>
          <a:p>
            <a:pPr lvl="1"/>
            <a:r>
              <a:rPr lang="en-GB" dirty="0" smtClean="0"/>
              <a:t>The right to be forgotten – cannot maintain records</a:t>
            </a:r>
          </a:p>
          <a:p>
            <a:pPr lvl="1"/>
            <a:r>
              <a:rPr lang="en-GB" dirty="0" smtClean="0"/>
              <a:t>Extending the range of personal data (</a:t>
            </a:r>
            <a:r>
              <a:rPr lang="en-GB" dirty="0" err="1" smtClean="0"/>
              <a:t>eg</a:t>
            </a:r>
            <a:r>
              <a:rPr lang="en-GB" dirty="0" smtClean="0"/>
              <a:t> logs)</a:t>
            </a:r>
          </a:p>
          <a:p>
            <a:pPr lvl="1"/>
            <a:r>
              <a:rPr lang="en-GB" dirty="0" smtClean="0"/>
              <a:t>Dubious – informed consent isn’t</a:t>
            </a:r>
          </a:p>
        </p:txBody>
      </p:sp>
    </p:spTree>
    <p:extLst>
      <p:ext uri="{BB962C8B-B14F-4D97-AF65-F5344CB8AC3E}">
        <p14:creationId xmlns:p14="http://schemas.microsoft.com/office/powerpoint/2010/main" val="1117337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we know whether we are making progress</a:t>
            </a:r>
          </a:p>
          <a:p>
            <a:pPr lvl="1"/>
            <a:r>
              <a:rPr lang="en-GB" dirty="0" smtClean="0"/>
              <a:t>(Hint – it is not the number of meetings)</a:t>
            </a:r>
          </a:p>
          <a:p>
            <a:r>
              <a:rPr lang="en-GB" dirty="0" smtClean="0"/>
              <a:t>Do we need to become more visible?</a:t>
            </a:r>
          </a:p>
          <a:p>
            <a:r>
              <a:rPr lang="en-GB" dirty="0" smtClean="0"/>
              <a:t>Are we still needed in a world of feds?</a:t>
            </a:r>
          </a:p>
          <a:p>
            <a:r>
              <a:rPr lang="en-GB" dirty="0" smtClean="0"/>
              <a:t>Need revision of </a:t>
            </a:r>
            <a:r>
              <a:rPr lang="en-GB" dirty="0" err="1" smtClean="0"/>
              <a:t>minreq</a:t>
            </a:r>
            <a:r>
              <a:rPr lang="en-GB" dirty="0" smtClean="0"/>
              <a:t>/</a:t>
            </a:r>
            <a:r>
              <a:rPr lang="en-GB" dirty="0" err="1" smtClean="0"/>
              <a:t>bestprac</a:t>
            </a:r>
            <a:r>
              <a:rPr lang="en-GB" dirty="0" smtClean="0"/>
              <a:t> for DPD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264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Wherefore art thou PMA?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TLA</a:t>
            </a:r>
          </a:p>
          <a:p>
            <a:pPr lvl="1"/>
            <a:r>
              <a:rPr lang="en-GB" dirty="0" smtClean="0"/>
              <a:t>PKI, GSI – </a:t>
            </a:r>
            <a:r>
              <a:rPr lang="el-GR" dirty="0" smtClean="0"/>
              <a:t>Δ</a:t>
            </a:r>
            <a:r>
              <a:rPr lang="en-GB" dirty="0" smtClean="0"/>
              <a:t>guidance (</a:t>
            </a:r>
            <a:r>
              <a:rPr lang="en-GB" dirty="0" err="1" smtClean="0"/>
              <a:t>eg</a:t>
            </a:r>
            <a:r>
              <a:rPr lang="en-GB" dirty="0" smtClean="0"/>
              <a:t> cannot follow RFC5280)</a:t>
            </a:r>
          </a:p>
          <a:p>
            <a:r>
              <a:rPr lang="en-GB" dirty="0" smtClean="0"/>
              <a:t>Processes: joining, staying, leaving</a:t>
            </a:r>
          </a:p>
          <a:p>
            <a:r>
              <a:rPr lang="en-GB" dirty="0" smtClean="0"/>
              <a:t>The W&amp;F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432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Scalability of parameters</a:t>
            </a:r>
          </a:p>
          <a:p>
            <a:pPr lvl="1"/>
            <a:r>
              <a:rPr lang="en-GB" dirty="0" smtClean="0"/>
              <a:t>Number of CAs, number of certs, number of clients</a:t>
            </a:r>
          </a:p>
          <a:p>
            <a:r>
              <a:rPr lang="en-GB" dirty="0" smtClean="0"/>
              <a:t>Dynamicity of distribution</a:t>
            </a:r>
          </a:p>
          <a:p>
            <a:pPr lvl="1"/>
            <a:r>
              <a:rPr lang="en-GB" dirty="0" smtClean="0"/>
              <a:t>Be more dynamic and not less</a:t>
            </a:r>
          </a:p>
          <a:p>
            <a:r>
              <a:rPr lang="en-GB" dirty="0" smtClean="0"/>
              <a:t>Trusted</a:t>
            </a:r>
          </a:p>
          <a:p>
            <a:pPr lvl="1"/>
            <a:r>
              <a:rPr lang="en-GB" dirty="0" smtClean="0"/>
              <a:t>Remain at high trust</a:t>
            </a:r>
          </a:p>
          <a:p>
            <a:pPr lvl="1"/>
            <a:r>
              <a:rPr lang="en-GB" dirty="0" smtClean="0"/>
              <a:t>Consider introducing </a:t>
            </a:r>
            <a:r>
              <a:rPr lang="en-GB" dirty="0" err="1" smtClean="0"/>
              <a:t>LoA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275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Memoriam Mr 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jj47\Documents\jens\ca\berlinpma\P1000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" y="1662423"/>
            <a:ext cx="9144000" cy="515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53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 we measure progress?</a:t>
            </a:r>
          </a:p>
          <a:p>
            <a:pPr lvl="1"/>
            <a:r>
              <a:rPr lang="en-GB" dirty="0" smtClean="0"/>
              <a:t>How do projects measure progress?</a:t>
            </a:r>
          </a:p>
          <a:p>
            <a:pPr lvl="1"/>
            <a:r>
              <a:rPr lang="en-GB" dirty="0" smtClean="0"/>
              <a:t>Publications</a:t>
            </a:r>
          </a:p>
          <a:p>
            <a:pPr lvl="1"/>
            <a:r>
              <a:rPr lang="en-GB" dirty="0" smtClean="0"/>
              <a:t>KPIs</a:t>
            </a:r>
          </a:p>
          <a:p>
            <a:pPr lvl="1"/>
            <a:r>
              <a:rPr lang="en-GB" dirty="0" smtClean="0"/>
              <a:t>Milestones, targets</a:t>
            </a:r>
          </a:p>
          <a:p>
            <a:pPr lvl="1"/>
            <a:r>
              <a:rPr lang="en-GB" dirty="0" smtClean="0"/>
              <a:t>Deliverables </a:t>
            </a:r>
            <a:r>
              <a:rPr lang="en-GB" dirty="0" smtClean="0">
                <a:sym typeface="Wingdings" pitchFamily="2" charset="2"/>
              </a:rPr>
              <a:t> and reports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Meetings are not progress 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570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Has the PMA made visible progress? How?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(new) countries joining</a:t>
            </a:r>
          </a:p>
          <a:p>
            <a:pPr lvl="1"/>
            <a:r>
              <a:rPr lang="en-GB" dirty="0" smtClean="0"/>
              <a:t>Increasing, slightly</a:t>
            </a:r>
          </a:p>
          <a:p>
            <a:pPr lvl="1"/>
            <a:r>
              <a:rPr lang="en-GB" dirty="0" smtClean="0"/>
              <a:t>… Progress or more complexity?</a:t>
            </a:r>
          </a:p>
          <a:p>
            <a:r>
              <a:rPr lang="en-GB" dirty="0" smtClean="0"/>
              <a:t>Number of EEs</a:t>
            </a:r>
          </a:p>
          <a:p>
            <a:pPr lvl="1"/>
            <a:r>
              <a:rPr lang="en-GB" dirty="0" smtClean="0"/>
              <a:t>Increasing?  Or holding steady?  Or decreasing?</a:t>
            </a:r>
          </a:p>
          <a:p>
            <a:pPr lvl="1"/>
            <a:r>
              <a:rPr lang="en-GB" dirty="0" smtClean="0"/>
              <a:t>Which is better?</a:t>
            </a:r>
          </a:p>
          <a:p>
            <a:r>
              <a:rPr lang="en-GB" dirty="0" smtClean="0"/>
              <a:t>Work enabled by EEs</a:t>
            </a:r>
          </a:p>
          <a:p>
            <a:pPr lvl="1"/>
            <a:r>
              <a:rPr lang="en-GB" dirty="0" smtClean="0"/>
              <a:t>Hard to measure?</a:t>
            </a:r>
          </a:p>
        </p:txBody>
      </p:sp>
    </p:spTree>
    <p:extLst>
      <p:ext uri="{BB962C8B-B14F-4D97-AF65-F5344CB8AC3E}">
        <p14:creationId xmlns:p14="http://schemas.microsoft.com/office/powerpoint/2010/main" val="3922460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has the PMA made (visible) progress?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SHA2 – technologies</a:t>
            </a:r>
          </a:p>
          <a:p>
            <a:pPr lvl="1"/>
            <a:r>
              <a:rPr lang="en-GB" dirty="0" smtClean="0"/>
              <a:t>Transition – not quite painful but not easy</a:t>
            </a:r>
          </a:p>
          <a:p>
            <a:r>
              <a:rPr lang="en-GB" dirty="0" smtClean="0"/>
              <a:t>CAOPS, IGTF</a:t>
            </a:r>
          </a:p>
          <a:p>
            <a:r>
              <a:rPr lang="en-GB" dirty="0" smtClean="0"/>
              <a:t>RPs’ uptake of IGTF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604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of </a:t>
            </a:r>
            <a:r>
              <a:rPr lang="en-GB" dirty="0" err="1" smtClean="0"/>
              <a:t>minreqs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drives changes to the </a:t>
            </a:r>
            <a:r>
              <a:rPr lang="en-GB" dirty="0" err="1" smtClean="0"/>
              <a:t>minreq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And if so, what changes, and how?</a:t>
            </a:r>
          </a:p>
          <a:p>
            <a:r>
              <a:rPr lang="en-GB" dirty="0" smtClean="0"/>
              <a:t>Middleware?</a:t>
            </a:r>
          </a:p>
          <a:p>
            <a:pPr lvl="1"/>
            <a:r>
              <a:rPr lang="en-GB" dirty="0" smtClean="0"/>
              <a:t>Support for *-fed, </a:t>
            </a:r>
            <a:r>
              <a:rPr lang="en-GB" dirty="0" err="1" smtClean="0"/>
              <a:t>Shib</a:t>
            </a:r>
            <a:endParaRPr lang="en-GB" dirty="0" smtClean="0"/>
          </a:p>
          <a:p>
            <a:r>
              <a:rPr lang="en-GB" dirty="0" smtClean="0"/>
              <a:t>User communities</a:t>
            </a:r>
          </a:p>
          <a:p>
            <a:pPr lvl="1"/>
            <a:r>
              <a:rPr lang="en-GB" dirty="0" smtClean="0"/>
              <a:t>Support for multi-</a:t>
            </a:r>
            <a:r>
              <a:rPr lang="en-GB" dirty="0" err="1" smtClean="0"/>
              <a:t>LoA</a:t>
            </a:r>
            <a:endParaRPr lang="en-GB" dirty="0" smtClean="0"/>
          </a:p>
          <a:p>
            <a:r>
              <a:rPr lang="en-GB" dirty="0" smtClean="0"/>
              <a:t>Cryptographic pressure</a:t>
            </a:r>
          </a:p>
          <a:p>
            <a:pPr lvl="1"/>
            <a:r>
              <a:rPr lang="en-GB" dirty="0" smtClean="0"/>
              <a:t>MD5, SHA1, key sizes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78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of </a:t>
            </a:r>
            <a:r>
              <a:rPr lang="en-GB" dirty="0" err="1" smtClean="0"/>
              <a:t>bestpracs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“Innovation” from individual members</a:t>
            </a:r>
          </a:p>
          <a:p>
            <a:r>
              <a:rPr lang="en-GB" dirty="0" smtClean="0"/>
              <a:t>Pressure from participating projects/RPs</a:t>
            </a:r>
          </a:p>
          <a:p>
            <a:r>
              <a:rPr lang="en-GB" dirty="0" smtClean="0"/>
              <a:t>OGF – GFD.125 and revisions</a:t>
            </a:r>
          </a:p>
          <a:p>
            <a:r>
              <a:rPr lang="en-GB" dirty="0" smtClean="0"/>
              <a:t>Profiles have different drivers</a:t>
            </a:r>
          </a:p>
          <a:p>
            <a:pPr lvl="1"/>
            <a:r>
              <a:rPr lang="en-GB" dirty="0" smtClean="0"/>
              <a:t>Users – ease of use </a:t>
            </a:r>
            <a:r>
              <a:rPr lang="en-GB" dirty="0" err="1" smtClean="0"/>
              <a:t>vs</a:t>
            </a:r>
            <a:r>
              <a:rPr lang="en-GB" dirty="0" smtClean="0"/>
              <a:t> security</a:t>
            </a:r>
          </a:p>
          <a:p>
            <a:pPr lvl="1"/>
            <a:r>
              <a:rPr lang="en-GB" dirty="0" smtClean="0"/>
              <a:t>Hosts – scale and dynamicity</a:t>
            </a:r>
          </a:p>
          <a:p>
            <a:pPr lvl="1"/>
            <a:r>
              <a:rPr lang="en-GB" dirty="0" smtClean="0"/>
              <a:t>Robots – technology and control (authorisation)</a:t>
            </a:r>
          </a:p>
          <a:p>
            <a:pPr lvl="1"/>
            <a:r>
              <a:rPr lang="en-GB" dirty="0" smtClean="0"/>
              <a:t>Other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143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of </a:t>
            </a:r>
            <a:r>
              <a:rPr lang="en-GB" dirty="0" err="1" smtClean="0"/>
              <a:t>bestpracs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Monitoring sites (outside PMA)</a:t>
            </a:r>
          </a:p>
          <a:p>
            <a:pPr lvl="1"/>
            <a:r>
              <a:rPr lang="en-GB" dirty="0" smtClean="0"/>
              <a:t>CRL checking…(sadly, </a:t>
            </a:r>
            <a:r>
              <a:rPr lang="en-GB" dirty="0" err="1" smtClean="0"/>
              <a:t>braindamaged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IGTF release version</a:t>
            </a:r>
          </a:p>
          <a:p>
            <a:r>
              <a:rPr lang="en-GB" dirty="0" smtClean="0"/>
              <a:t>Monitoring sites (inside PMA)</a:t>
            </a:r>
          </a:p>
          <a:p>
            <a:pPr lvl="1"/>
            <a:r>
              <a:rPr lang="en-GB" dirty="0" smtClean="0"/>
              <a:t>CRL “expiry” of published CRLs</a:t>
            </a:r>
          </a:p>
          <a:p>
            <a:pPr lvl="1"/>
            <a:r>
              <a:rPr lang="en-GB" dirty="0" smtClean="0"/>
              <a:t>Certificate expiry of trust anchors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42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Authorisation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to carry VOMS </a:t>
            </a:r>
            <a:r>
              <a:rPr lang="en-GB" dirty="0" err="1" smtClean="0"/>
              <a:t>attrs</a:t>
            </a:r>
            <a:r>
              <a:rPr lang="en-GB" dirty="0" smtClean="0"/>
              <a:t> in SLC</a:t>
            </a:r>
          </a:p>
          <a:p>
            <a:pPr lvl="1"/>
            <a:r>
              <a:rPr lang="en-GB" dirty="0" smtClean="0"/>
              <a:t>Either ACs or SAML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34906"/>
      </p:ext>
    </p:extLst>
  </p:cSld>
  <p:clrMapOvr>
    <a:masterClrMapping/>
  </p:clrMapOvr>
</p:sld>
</file>

<file path=ppt/theme/theme1.xml><?xml version="1.0" encoding="utf-8"?>
<a:theme xmlns:a="http://schemas.openxmlformats.org/drawingml/2006/main" name="newGridPP2_talks">
  <a:themeElements>
    <a:clrScheme name="newGridPP2_talks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ewGridPP2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newGridPP2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GridPP2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GridPP2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srm</Template>
  <TotalTime>2240</TotalTime>
  <Words>698</Words>
  <Application>Microsoft Office PowerPoint</Application>
  <PresentationFormat>On-screen Show (4:3)</PresentationFormat>
  <Paragraphs>128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newGridPP2_talks</vt:lpstr>
      <vt:lpstr>Soapbox (S Series)</vt:lpstr>
      <vt:lpstr>Wherefore art thou PMA?</vt:lpstr>
      <vt:lpstr>Questions</vt:lpstr>
      <vt:lpstr>Has the PMA made visible progress? How?</vt:lpstr>
      <vt:lpstr>How has the PMA made (visible) progress?</vt:lpstr>
      <vt:lpstr>Maintenance of minreqs</vt:lpstr>
      <vt:lpstr>Maintenance of bestpracs</vt:lpstr>
      <vt:lpstr>Monitoring of bestpracs</vt:lpstr>
      <vt:lpstr>Authorisation</vt:lpstr>
      <vt:lpstr>Have PMAs regressed?</vt:lpstr>
      <vt:lpstr>Observations</vt:lpstr>
      <vt:lpstr>The goal of the PMA? (Zagreb Soapbox)</vt:lpstr>
      <vt:lpstr>How are they measured?</vt:lpstr>
      <vt:lpstr>The Paradox of Perpetual Perturbation</vt:lpstr>
      <vt:lpstr>Rarefying Role of the Resource Rich Retrospective</vt:lpstr>
      <vt:lpstr>Quotes</vt:lpstr>
      <vt:lpstr>Quotes</vt:lpstr>
      <vt:lpstr>Data Protection</vt:lpstr>
      <vt:lpstr>Recommendations</vt:lpstr>
      <vt:lpstr>Important Goals</vt:lpstr>
      <vt:lpstr>In Memoriam Mr X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Soapbox</dc:title>
  <dc:creator/>
  <cp:lastModifiedBy>Jensen, Jens (STFC,RAL,SC)</cp:lastModifiedBy>
  <cp:revision>32</cp:revision>
  <dcterms:created xsi:type="dcterms:W3CDTF">2006-08-16T00:00:00Z</dcterms:created>
  <dcterms:modified xsi:type="dcterms:W3CDTF">2013-01-15T10:25:05Z</dcterms:modified>
</cp:coreProperties>
</file>