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9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TW" altLang="en-US" smtClean="0"/>
              <a:t>按一下以編輯母片子標題樣式</a:t>
            </a:r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815023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2CF6E-C2CC-4841-9976-BB75E155255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445473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垂直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2CF6E-C2CC-4841-9976-BB75E155255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454395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2CF6E-C2CC-4841-9976-BB75E155255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26926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10056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2CF6E-C2CC-4841-9976-BB75E155255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770973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2CF6E-C2CC-4841-9976-BB75E155255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078121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2CF6E-C2CC-4841-9976-BB75E155255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532077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2CF6E-C2CC-4841-9976-BB75E155255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813238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2CF6E-C2CC-4841-9976-BB75E155255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658399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2CF6E-C2CC-4841-9976-BB75E155255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04443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6211888"/>
            <a:ext cx="2555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813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3312" y="6386386"/>
            <a:ext cx="7193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2CF6E-C2CC-4841-9976-BB75E1552556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1150112" y="274638"/>
            <a:ext cx="75366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TW" altLang="en-US" dirty="0" smtClean="0"/>
              <a:t>按一下以編輯母片標題樣式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1323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agma25.pragma-grid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b="1" dirty="0" smtClean="0">
                <a:solidFill>
                  <a:srgbClr val="FF0000"/>
                </a:solidFill>
              </a:rPr>
              <a:t>APGridPMA Update</a:t>
            </a:r>
            <a:endParaRPr kumimoji="1"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Eric Yen</a:t>
            </a:r>
          </a:p>
          <a:p>
            <a:r>
              <a:rPr kumimoji="1" lang="en-US" altLang="zh-TW" dirty="0" smtClean="0"/>
              <a:t>EUGridPMA</a:t>
            </a:r>
          </a:p>
          <a:p>
            <a:r>
              <a:rPr kumimoji="1" lang="en-US" altLang="zh-TW" dirty="0" smtClean="0"/>
              <a:t>Sep. 2013</a:t>
            </a:r>
            <a:endParaRPr kumimoji="1" lang="zh-TW" alt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813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6211888"/>
            <a:ext cx="2555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8514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b="1" dirty="0" smtClean="0">
                <a:solidFill>
                  <a:srgbClr val="FF0000"/>
                </a:solidFill>
              </a:rPr>
              <a:t>General Status</a:t>
            </a:r>
            <a:endParaRPr kumimoji="1"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0629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zh-TW" dirty="0" smtClean="0"/>
              <a:t>Chair and Vice Chair elected in March Meeting (March 2013)</a:t>
            </a:r>
          </a:p>
          <a:p>
            <a:pPr lvl="1"/>
            <a:r>
              <a:rPr kumimoji="1" lang="en-US" altLang="zh-TW" dirty="0" smtClean="0"/>
              <a:t>Chair: Eric Yen (ASGCCA)</a:t>
            </a:r>
          </a:p>
          <a:p>
            <a:pPr lvl="1"/>
            <a:r>
              <a:rPr kumimoji="1" lang="en-US" altLang="zh-TW" dirty="0" smtClean="0"/>
              <a:t>Vice Chair: Yoshio Tanaka (AIST CA)</a:t>
            </a:r>
          </a:p>
          <a:p>
            <a:r>
              <a:rPr kumimoji="1" lang="en-US" altLang="zh-TW" dirty="0" smtClean="0"/>
              <a:t>Routine Gathering</a:t>
            </a:r>
          </a:p>
          <a:p>
            <a:pPr lvl="1"/>
            <a:r>
              <a:rPr kumimoji="1" lang="en-US" altLang="zh-TW" dirty="0" smtClean="0"/>
              <a:t>Spring: Together with ISGC in Taiwan</a:t>
            </a:r>
          </a:p>
          <a:p>
            <a:pPr lvl="1"/>
            <a:r>
              <a:rPr kumimoji="1" lang="en-US" altLang="zh-TW" dirty="0" smtClean="0"/>
              <a:t>Fall: Collocated with related events (</a:t>
            </a:r>
            <a:r>
              <a:rPr kumimoji="1" lang="en-US" altLang="zh-TW" dirty="0" err="1" smtClean="0"/>
              <a:t>eg</a:t>
            </a:r>
            <a:r>
              <a:rPr kumimoji="1" lang="en-US" altLang="zh-TW" dirty="0" smtClean="0"/>
              <a:t>, PRAGMA)</a:t>
            </a:r>
          </a:p>
          <a:p>
            <a:pPr lvl="1"/>
            <a:r>
              <a:rPr kumimoji="1" lang="en-US" altLang="zh-TW" dirty="0" smtClean="0"/>
              <a:t>By Request: Whenever there is any special issue</a:t>
            </a:r>
          </a:p>
          <a:p>
            <a:r>
              <a:rPr kumimoji="1" lang="en-US" altLang="zh-TW" dirty="0" smtClean="0"/>
              <a:t>Self-Auditing: every CA has to have self-audit report once every year</a:t>
            </a:r>
          </a:p>
          <a:p>
            <a:r>
              <a:rPr kumimoji="1" lang="en-US" altLang="zh-TW" dirty="0" smtClean="0"/>
              <a:t>Regional Catch-All CA: ASGCCA</a:t>
            </a:r>
          </a:p>
          <a:p>
            <a:r>
              <a:rPr lang="en-US" altLang="zh-TW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Due </a:t>
            </a:r>
            <a:r>
              <a:rPr lang="en-US" altLang="zh-TW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to limited human resources, most CAs invest more time on the operation technology than the </a:t>
            </a:r>
            <a:r>
              <a:rPr lang="en-US" altLang="zh-TW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policy</a:t>
            </a:r>
            <a:endParaRPr lang="en-US" altLang="zh-TW" b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229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6211888"/>
            <a:ext cx="2555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7813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8266524"/>
              </p:ext>
            </p:extLst>
          </p:nvPr>
        </p:nvGraphicFramePr>
        <p:xfrm>
          <a:off x="39280" y="19295"/>
          <a:ext cx="9008158" cy="684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1274"/>
                <a:gridCol w="1623564"/>
                <a:gridCol w="746315"/>
                <a:gridCol w="759409"/>
                <a:gridCol w="890341"/>
                <a:gridCol w="1571190"/>
                <a:gridCol w="239606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Country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CA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#User 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#Host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#RA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SHA2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Remark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AU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APAC</a:t>
                      </a:r>
                      <a:r>
                        <a:rPr lang="en-US" altLang="zh-TW" baseline="0" dirty="0" smtClean="0"/>
                        <a:t> CA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14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err="1" smtClean="0"/>
                        <a:t>AusCert</a:t>
                      </a:r>
                      <a:r>
                        <a:rPr lang="en-US" altLang="zh-TW" dirty="0" smtClean="0"/>
                        <a:t> in 2014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CN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CNIC CA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ready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SDG CA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83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ready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IHEP CA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107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78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ready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PKU, BUAA,</a:t>
                      </a:r>
                      <a:r>
                        <a:rPr lang="en-US" altLang="zh-TW" baseline="0" dirty="0" smtClean="0"/>
                        <a:t> SJTU, CNIC, THU, CCNU, SDU, USTC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HKU</a:t>
                      </a:r>
                      <a:r>
                        <a:rPr lang="en-US" altLang="zh-TW" baseline="0" dirty="0" smtClean="0"/>
                        <a:t> </a:t>
                      </a:r>
                      <a:r>
                        <a:rPr lang="en-US" altLang="zh-TW" dirty="0" smtClean="0"/>
                        <a:t>Grid CA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4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8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ready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IN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IGCA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388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37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49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ready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JP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AIST CA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12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63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ready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err="1" smtClean="0"/>
                        <a:t>Conv</a:t>
                      </a:r>
                      <a:r>
                        <a:rPr lang="en-US" altLang="zh-TW" dirty="0" smtClean="0"/>
                        <a:t> HPCI from 2014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NAREGI CA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16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ready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err="1" smtClean="0"/>
                        <a:t>Conv</a:t>
                      </a:r>
                      <a:r>
                        <a:rPr lang="en-US" altLang="zh-TW" dirty="0" smtClean="0"/>
                        <a:t> HPCI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HPCI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332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62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12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In operation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Online 2012,</a:t>
                      </a:r>
                      <a:r>
                        <a:rPr lang="en-US" altLang="zh-TW" baseline="0" dirty="0" smtClean="0"/>
                        <a:t> IGTF 2013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KEK CA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ready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KR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KISTI CA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41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38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ready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MY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MYIFAM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58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35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ready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CMS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TW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ASGC CA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225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152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11+32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ready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AMS and other user comm.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NCHC CA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ready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TH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NECTEC CA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4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18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ready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CMS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US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PRAGMA-UCSD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dirty="0" smtClean="0"/>
                        <a:t>12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ready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4871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b="1" dirty="0" smtClean="0">
                <a:solidFill>
                  <a:srgbClr val="FF0000"/>
                </a:solidFill>
              </a:rPr>
              <a:t>Memberships</a:t>
            </a:r>
            <a:endParaRPr kumimoji="1"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15 production CA in 10 countries</a:t>
            </a:r>
          </a:p>
          <a:p>
            <a:r>
              <a:rPr kumimoji="1" lang="en-US" altLang="zh-TW" dirty="0" smtClean="0"/>
              <a:t>IN: fast increasing users coordinated by IGCA</a:t>
            </a:r>
            <a:endParaRPr kumimoji="1" lang="en-US" altLang="zh-TW" dirty="0"/>
          </a:p>
          <a:p>
            <a:r>
              <a:rPr kumimoji="1" lang="en-US" altLang="zh-TW" dirty="0" smtClean="0"/>
              <a:t>NZ: 10 RAs, supported by ASGCCA</a:t>
            </a:r>
          </a:p>
          <a:p>
            <a:r>
              <a:rPr kumimoji="1" lang="en-US" altLang="zh-TW" dirty="0" smtClean="0"/>
              <a:t>TH, MY: more users expected as becoming CMS sites</a:t>
            </a:r>
          </a:p>
          <a:p>
            <a:r>
              <a:rPr kumimoji="1" lang="en-US" altLang="zh-TW" dirty="0" smtClean="0"/>
              <a:t>VN is joining CMS soon</a:t>
            </a:r>
          </a:p>
          <a:p>
            <a:r>
              <a:rPr kumimoji="1" lang="en-US" altLang="zh-TW" dirty="0" smtClean="0"/>
              <a:t>Coverage by RA: PH, ID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39864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b="1" dirty="0" smtClean="0">
                <a:solidFill>
                  <a:srgbClr val="FF0000"/>
                </a:solidFill>
              </a:rPr>
              <a:t>Future Meetings</a:t>
            </a:r>
            <a:endParaRPr kumimoji="1"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16 Oct. 2013, CNIC, Beijing</a:t>
            </a:r>
          </a:p>
          <a:p>
            <a:pPr lvl="1"/>
            <a:r>
              <a:rPr kumimoji="1" lang="en-US" altLang="zh-TW" dirty="0" smtClean="0"/>
              <a:t>Collocated with PRAGMA 25</a:t>
            </a:r>
          </a:p>
          <a:p>
            <a:pPr lvl="1"/>
            <a:r>
              <a:rPr kumimoji="1" lang="en-US" altLang="zh-TW" dirty="0" smtClean="0">
                <a:hlinkClick r:id="rId2"/>
              </a:rPr>
              <a:t>http://pragma25.pragma-grid.net</a:t>
            </a:r>
            <a:endParaRPr kumimoji="1" lang="en-US" altLang="zh-TW" dirty="0" smtClean="0"/>
          </a:p>
          <a:p>
            <a:r>
              <a:rPr kumimoji="1" lang="en-US" altLang="zh-TW" dirty="0" smtClean="0"/>
              <a:t>March 2014, AS, Taipei</a:t>
            </a:r>
          </a:p>
          <a:p>
            <a:pPr lvl="1"/>
            <a:r>
              <a:rPr kumimoji="1" lang="en-US" altLang="zh-TW" dirty="0" smtClean="0"/>
              <a:t>Collocated with ISGC 2014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22423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324</Words>
  <Application>Microsoft Macintosh PowerPoint</Application>
  <PresentationFormat>如螢幕大小 (4:3)</PresentationFormat>
  <Paragraphs>115</Paragraphs>
  <Slides>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Office 佈景主題</vt:lpstr>
      <vt:lpstr>APGridPMA Update</vt:lpstr>
      <vt:lpstr>General Status</vt:lpstr>
      <vt:lpstr>PowerPoint 簡報</vt:lpstr>
      <vt:lpstr>Memberships</vt:lpstr>
      <vt:lpstr>Future Meetings</vt:lpstr>
    </vt:vector>
  </TitlesOfParts>
  <Company>ASGC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Eric Yen</dc:creator>
  <cp:lastModifiedBy>Eric Yen</cp:lastModifiedBy>
  <cp:revision>14</cp:revision>
  <dcterms:created xsi:type="dcterms:W3CDTF">2013-09-08T18:55:47Z</dcterms:created>
  <dcterms:modified xsi:type="dcterms:W3CDTF">2013-09-09T05:09:19Z</dcterms:modified>
</cp:coreProperties>
</file>