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4C801-4822-264C-B01B-D673D6ED463C}" type="datetimeFigureOut">
              <a:rPr lang="en-US" smtClean="0"/>
              <a:t>10/09/2013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2F703-0AA1-9645-BCC6-692BA59A9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2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0DEF6-81BB-914E-A240-D0E89BF5010D}" type="datetimeFigureOut">
              <a:rPr lang="en-US" smtClean="0"/>
              <a:t>10/09/2013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212CF-423D-A54E-AEDB-9E86FE056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00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6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9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56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1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1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6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1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4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6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8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D3997-84D0-C646-B14C-EA74CB53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0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EUGridPMA</a:t>
            </a:r>
            <a:r>
              <a:rPr lang="en-US" dirty="0" smtClean="0"/>
              <a:t> meeting</a:t>
            </a:r>
            <a:br>
              <a:rPr lang="en-US" dirty="0" smtClean="0"/>
            </a:br>
            <a:r>
              <a:rPr lang="en-US" dirty="0" smtClean="0"/>
              <a:t>Abingdon, UK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Kelsey</a:t>
            </a:r>
          </a:p>
          <a:p>
            <a:r>
              <a:rPr lang="en-US" dirty="0" smtClean="0"/>
              <a:t>STFC-RAL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12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its University</a:t>
            </a:r>
            <a:endParaRPr lang="en-US" dirty="0"/>
          </a:p>
        </p:txBody>
      </p:sp>
      <p:pic>
        <p:nvPicPr>
          <p:cNvPr id="5" name="Content Placeholder 4" descr="Oxford-Universit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9" b="9369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53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students</a:t>
            </a:r>
            <a:endParaRPr lang="en-US" dirty="0"/>
          </a:p>
        </p:txBody>
      </p:sp>
      <p:pic>
        <p:nvPicPr>
          <p:cNvPr id="4" name="Content Placeholder 3" descr="15169_Alumni-shap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" r="1248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43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professors</a:t>
            </a:r>
            <a:endParaRPr lang="en-US" dirty="0"/>
          </a:p>
        </p:txBody>
      </p:sp>
      <p:pic>
        <p:nvPicPr>
          <p:cNvPr id="4" name="Content Placeholder 3" descr="oxford-university-academic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3" b="8893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72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London – just 65 miles away</a:t>
            </a:r>
            <a:endParaRPr lang="en-US" dirty="0"/>
          </a:p>
        </p:txBody>
      </p:sp>
      <p:pic>
        <p:nvPicPr>
          <p:cNvPr id="4" name="Content Placeholder 3" descr="london-red-bus-620x46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48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for many things …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76" r="-15776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75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details later</a:t>
            </a:r>
          </a:p>
          <a:p>
            <a:r>
              <a:rPr lang="en-US" dirty="0" smtClean="0"/>
              <a:t>London Heathrow is closest airport</a:t>
            </a:r>
          </a:p>
          <a:p>
            <a:pPr lvl="1"/>
            <a:r>
              <a:rPr lang="en-US" dirty="0" smtClean="0"/>
              <a:t>The easiest to get to Oxford/Abingdon</a:t>
            </a:r>
          </a:p>
          <a:p>
            <a:pPr lvl="1"/>
            <a:r>
              <a:rPr lang="en-US" dirty="0" smtClean="0"/>
              <a:t>But also London’s Gatwick, </a:t>
            </a:r>
            <a:r>
              <a:rPr lang="en-US" dirty="0" err="1" smtClean="0"/>
              <a:t>Luton</a:t>
            </a:r>
            <a:r>
              <a:rPr lang="en-US" dirty="0" smtClean="0"/>
              <a:t> and </a:t>
            </a:r>
            <a:r>
              <a:rPr lang="en-US" dirty="0" err="1" smtClean="0"/>
              <a:t>Stanstead</a:t>
            </a:r>
            <a:r>
              <a:rPr lang="en-US" dirty="0" smtClean="0"/>
              <a:t> airports</a:t>
            </a:r>
          </a:p>
          <a:p>
            <a:pPr lvl="1"/>
            <a:r>
              <a:rPr lang="en-US" dirty="0" smtClean="0"/>
              <a:t>Birmingham airport too</a:t>
            </a:r>
          </a:p>
          <a:p>
            <a:pPr lvl="2"/>
            <a:r>
              <a:rPr lang="en-US" dirty="0" smtClean="0"/>
              <a:t>Train to Oxford</a:t>
            </a:r>
          </a:p>
          <a:p>
            <a:r>
              <a:rPr lang="en-US" dirty="0" smtClean="0"/>
              <a:t>Trains (via Channel tunnel to London)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67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Heathrow airport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Easiest is Bus to Oxford</a:t>
            </a:r>
          </a:p>
          <a:p>
            <a:pPr lvl="1"/>
            <a:r>
              <a:rPr lang="en-US" dirty="0" smtClean="0"/>
              <a:t>And then Bus/taxi on to Abingdon</a:t>
            </a:r>
          </a:p>
          <a:p>
            <a:r>
              <a:rPr lang="en-US" dirty="0" smtClean="0"/>
              <a:t>Can also get bus to Reading Railway Station</a:t>
            </a:r>
          </a:p>
          <a:p>
            <a:pPr lvl="1"/>
            <a:r>
              <a:rPr lang="en-US" dirty="0" smtClean="0"/>
              <a:t>And train to </a:t>
            </a:r>
            <a:r>
              <a:rPr lang="en-US" dirty="0" err="1" smtClean="0"/>
              <a:t>Didcot</a:t>
            </a:r>
            <a:r>
              <a:rPr lang="en-US" dirty="0" smtClean="0"/>
              <a:t> or Oxford</a:t>
            </a:r>
          </a:p>
          <a:p>
            <a:pPr lvl="2"/>
            <a:r>
              <a:rPr lang="en-US" dirty="0" smtClean="0"/>
              <a:t>Onward by bus/taxi</a:t>
            </a:r>
          </a:p>
          <a:p>
            <a:r>
              <a:rPr lang="en-US" dirty="0" smtClean="0"/>
              <a:t>Or train into central London</a:t>
            </a:r>
          </a:p>
          <a:p>
            <a:pPr lvl="1"/>
            <a:r>
              <a:rPr lang="en-US" dirty="0" smtClean="0"/>
              <a:t>Train to Oxford</a:t>
            </a:r>
          </a:p>
          <a:p>
            <a:pPr lvl="1"/>
            <a:r>
              <a:rPr lang="en-US" dirty="0" smtClean="0"/>
              <a:t>And again on by bus or taxi</a:t>
            </a:r>
          </a:p>
          <a:p>
            <a:r>
              <a:rPr lang="en-US" dirty="0" smtClean="0"/>
              <a:t>Or hire a car and try driving on wrong side of the road!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955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anything from -20 </a:t>
            </a:r>
            <a:r>
              <a:rPr lang="en-US" dirty="0" err="1" smtClean="0"/>
              <a:t>deg</a:t>
            </a:r>
            <a:r>
              <a:rPr lang="en-US" dirty="0" smtClean="0"/>
              <a:t> C to +10</a:t>
            </a:r>
          </a:p>
          <a:p>
            <a:r>
              <a:rPr lang="en-US" dirty="0" smtClean="0"/>
              <a:t>Most likely to be around zero to +5 C</a:t>
            </a:r>
          </a:p>
          <a:p>
            <a:r>
              <a:rPr lang="en-US" dirty="0" smtClean="0"/>
              <a:t>Can be sunny, raining or snowing</a:t>
            </a:r>
            <a:endParaRPr lang="en-US" dirty="0"/>
          </a:p>
          <a:p>
            <a:r>
              <a:rPr lang="en-US" dirty="0" smtClean="0"/>
              <a:t>Will only know just before the meeting</a:t>
            </a:r>
          </a:p>
          <a:p>
            <a:pPr lvl="1"/>
            <a:r>
              <a:rPr lang="en-US" dirty="0" smtClean="0"/>
              <a:t>Bring warm clothes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68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You will ALL be VERY welcome!</a:t>
            </a:r>
          </a:p>
          <a:p>
            <a:endParaRPr lang="en-US" sz="4800" dirty="0"/>
          </a:p>
          <a:p>
            <a:r>
              <a:rPr lang="en-US" sz="4800" dirty="0" smtClean="0"/>
              <a:t>13-15 Jan 2014</a:t>
            </a:r>
          </a:p>
          <a:p>
            <a:r>
              <a:rPr lang="en-US" sz="4800" dirty="0" smtClean="0"/>
              <a:t>SCI 15-16 Jan</a:t>
            </a:r>
            <a:endParaRPr lang="en-US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476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EUGridPMA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Hosted by STFC Rutherford Appleton Laboratory</a:t>
            </a:r>
          </a:p>
          <a:p>
            <a:r>
              <a:rPr lang="en-US" dirty="0" smtClean="0"/>
              <a:t>In Abingdon, </a:t>
            </a:r>
            <a:r>
              <a:rPr lang="en-US" dirty="0" err="1" smtClean="0"/>
              <a:t>Oxfordshire</a:t>
            </a:r>
            <a:r>
              <a:rPr lang="en-US" dirty="0" smtClean="0"/>
              <a:t>, UK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Coseners</a:t>
            </a:r>
            <a:r>
              <a:rPr lang="en-US" dirty="0" smtClean="0"/>
              <a:t> House</a:t>
            </a:r>
          </a:p>
          <a:p>
            <a:r>
              <a:rPr lang="en-US" dirty="0" smtClean="0"/>
              <a:t>We will live there and meet there!</a:t>
            </a:r>
          </a:p>
          <a:p>
            <a:r>
              <a:rPr lang="en-US" dirty="0" smtClean="0"/>
              <a:t>Arrive on Sunday 12</a:t>
            </a:r>
            <a:r>
              <a:rPr lang="en-US" baseline="30000" dirty="0" smtClean="0"/>
              <a:t>th</a:t>
            </a:r>
            <a:r>
              <a:rPr lang="en-US" dirty="0" smtClean="0"/>
              <a:t> January 2014</a:t>
            </a:r>
          </a:p>
          <a:p>
            <a:r>
              <a:rPr lang="en-US" dirty="0" smtClean="0"/>
              <a:t>Mon-Wed 13-15 January</a:t>
            </a:r>
          </a:p>
          <a:p>
            <a:r>
              <a:rPr lang="en-US" dirty="0" smtClean="0"/>
              <a:t>SCI meeting 15-16 January</a:t>
            </a:r>
          </a:p>
          <a:p>
            <a:r>
              <a:rPr lang="en-US" dirty="0" smtClean="0"/>
              <a:t>We last met there in January 2007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Anniversary of </a:t>
            </a:r>
            <a:r>
              <a:rPr lang="en-US" dirty="0" err="1" smtClean="0"/>
              <a:t>EUGridPMA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Or meeting 31?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9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Rutherford Appleton Laboratory</a:t>
            </a:r>
            <a:br>
              <a:rPr lang="en-US" dirty="0" smtClean="0"/>
            </a:br>
            <a:r>
              <a:rPr lang="en-US" dirty="0" smtClean="0"/>
              <a:t>(10 miles from Abingdon)</a:t>
            </a:r>
            <a:endParaRPr lang="en-US" dirty="0"/>
          </a:p>
        </p:txBody>
      </p:sp>
      <p:pic>
        <p:nvPicPr>
          <p:cNvPr id="4" name="Content Placeholder 3" descr="76_web_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3" b="13723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3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Cosener’s</a:t>
            </a:r>
            <a:r>
              <a:rPr lang="en-US" dirty="0" smtClean="0"/>
              <a:t> House</a:t>
            </a:r>
            <a:endParaRPr lang="en-US" dirty="0"/>
          </a:p>
        </p:txBody>
      </p:sp>
      <p:pic>
        <p:nvPicPr>
          <p:cNvPr id="4" name="Content Placeholder 3" descr="738_web_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0" b="9680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75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www.stfc.ac.uk</a:t>
            </a:r>
            <a:r>
              <a:rPr lang="en-US" dirty="0" smtClean="0"/>
              <a:t>/738.aspx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dirty="0" err="1"/>
              <a:t>Cosener’s</a:t>
            </a:r>
            <a:r>
              <a:rPr lang="en-US" dirty="0"/>
              <a:t> House occupies a picturesque Thames-side position in the grounds of the mediaeval Abbey of Abingdon, 8 miles from Oxford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It takes its name from the </a:t>
            </a:r>
            <a:r>
              <a:rPr lang="en-US" dirty="0" err="1"/>
              <a:t>Cuisinier</a:t>
            </a:r>
            <a:r>
              <a:rPr lang="en-US" dirty="0"/>
              <a:t> or Kitchener (the official responsible for providing food for the Abbey). The older part of the present building is the central portion which dates from the mid-eighteenth century.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10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Abingdon – The Thames river</a:t>
            </a:r>
            <a:endParaRPr lang="en-US" dirty="0"/>
          </a:p>
        </p:txBody>
      </p:sp>
      <p:pic>
        <p:nvPicPr>
          <p:cNvPr id="5" name="Content Placeholder 4" descr="abingdonchrurc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6" b="10926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80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Abingdon bridge</a:t>
            </a:r>
            <a:endParaRPr lang="en-US" dirty="0"/>
          </a:p>
        </p:txBody>
      </p:sp>
      <p:pic>
        <p:nvPicPr>
          <p:cNvPr id="4" name="Content Placeholder 3" descr="Abingdon_bridg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5" b="5115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7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Sometimes it floods!</a:t>
            </a:r>
            <a:endParaRPr lang="en-US" dirty="0"/>
          </a:p>
        </p:txBody>
      </p:sp>
      <p:pic>
        <p:nvPicPr>
          <p:cNvPr id="4" name="Content Placeholder 3" descr="_64370202_abingd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" b="1115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621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of Oxford 6 miles away</a:t>
            </a:r>
            <a:endParaRPr lang="en-US" dirty="0"/>
          </a:p>
        </p:txBody>
      </p:sp>
      <p:pic>
        <p:nvPicPr>
          <p:cNvPr id="4" name="Content Placeholder 3" descr="oxford_2312111k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83" b="5983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10/09/2013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EUGridPMA30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3997-84D0-C646-B14C-EA74CB535D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61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476</Words>
  <Application>Microsoft Macintosh PowerPoint</Application>
  <PresentationFormat>On-screen Show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EUGridPMA meeting Abingdon, UK</vt:lpstr>
      <vt:lpstr>30th EUGridPMA meeting</vt:lpstr>
      <vt:lpstr>Rutherford Appleton Laboratory (10 miles from Abingdon)</vt:lpstr>
      <vt:lpstr>The Cosener’s House</vt:lpstr>
      <vt:lpstr>http://www.stfc.ac.uk/738.aspx</vt:lpstr>
      <vt:lpstr>Abingdon – The Thames river</vt:lpstr>
      <vt:lpstr>Abingdon bridge</vt:lpstr>
      <vt:lpstr>Sometimes it floods!</vt:lpstr>
      <vt:lpstr>City of Oxford 6 miles away</vt:lpstr>
      <vt:lpstr>And its University</vt:lpstr>
      <vt:lpstr>Many students</vt:lpstr>
      <vt:lpstr>… and professors</vt:lpstr>
      <vt:lpstr>London – just 65 miles away</vt:lpstr>
      <vt:lpstr>Famous for many things …</vt:lpstr>
      <vt:lpstr>How to get there?</vt:lpstr>
      <vt:lpstr>From Heathrow airport</vt:lpstr>
      <vt:lpstr>Weather?</vt:lpstr>
      <vt:lpstr>PowerPoint Presentation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EUGridPMA Abingdon, UK</dc:title>
  <dc:creator>David Kelsey</dc:creator>
  <cp:lastModifiedBy>David Kelsey</cp:lastModifiedBy>
  <cp:revision>8</cp:revision>
  <dcterms:created xsi:type="dcterms:W3CDTF">2013-09-09T15:37:57Z</dcterms:created>
  <dcterms:modified xsi:type="dcterms:W3CDTF">2013-09-10T13:35:53Z</dcterms:modified>
</cp:coreProperties>
</file>