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61" r:id="rId2"/>
    <p:sldMasterId id="2147483674" r:id="rId3"/>
    <p:sldMasterId id="2147483679" r:id="rId4"/>
  </p:sldMasterIdLst>
  <p:notesMasterIdLst>
    <p:notesMasterId r:id="rId31"/>
  </p:notesMasterIdLst>
  <p:handoutMasterIdLst>
    <p:handoutMasterId r:id="rId32"/>
  </p:handoutMasterIdLst>
  <p:sldIdLst>
    <p:sldId id="256" r:id="rId5"/>
    <p:sldId id="293" r:id="rId6"/>
    <p:sldId id="318" r:id="rId7"/>
    <p:sldId id="317" r:id="rId8"/>
    <p:sldId id="337" r:id="rId9"/>
    <p:sldId id="338" r:id="rId10"/>
    <p:sldId id="339" r:id="rId11"/>
    <p:sldId id="340" r:id="rId12"/>
    <p:sldId id="341" r:id="rId13"/>
    <p:sldId id="342" r:id="rId14"/>
    <p:sldId id="343" r:id="rId15"/>
    <p:sldId id="345" r:id="rId16"/>
    <p:sldId id="346" r:id="rId17"/>
    <p:sldId id="347" r:id="rId18"/>
    <p:sldId id="348" r:id="rId19"/>
    <p:sldId id="349" r:id="rId20"/>
    <p:sldId id="350" r:id="rId21"/>
    <p:sldId id="351" r:id="rId22"/>
    <p:sldId id="352" r:id="rId23"/>
    <p:sldId id="353" r:id="rId24"/>
    <p:sldId id="354" r:id="rId25"/>
    <p:sldId id="355" r:id="rId26"/>
    <p:sldId id="356" r:id="rId27"/>
    <p:sldId id="357" r:id="rId28"/>
    <p:sldId id="358" r:id="rId29"/>
    <p:sldId id="328" r:id="rId30"/>
  </p:sldIdLst>
  <p:sldSz cx="9144000" cy="6858000" type="screen4x3"/>
  <p:notesSz cx="6858000" cy="9144000"/>
  <p:defaultTextStyle>
    <a:defPPr>
      <a:defRPr lang="en-US"/>
    </a:defPPr>
    <a:lvl1pPr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1pPr>
    <a:lvl2pPr marL="4572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2pPr>
    <a:lvl3pPr marL="9144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3pPr>
    <a:lvl4pPr marL="13716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4pPr>
    <a:lvl5pPr marL="18288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5pPr>
    <a:lvl6pPr marL="2286000" algn="l" defTabSz="914400" rtl="0" eaLnBrk="1" latinLnBrk="0" hangingPunct="1">
      <a:defRPr sz="2400" kern="1200">
        <a:solidFill>
          <a:schemeClr val="tx1"/>
        </a:solidFill>
        <a:latin typeface="Lucida Grande" pitchFamily="84" charset="0"/>
        <a:ea typeface="ヒラギノ角ゴ Pro W3" pitchFamily="84" charset="-128"/>
        <a:cs typeface="+mn-cs"/>
      </a:defRPr>
    </a:lvl6pPr>
    <a:lvl7pPr marL="2743200" algn="l" defTabSz="914400" rtl="0" eaLnBrk="1" latinLnBrk="0" hangingPunct="1">
      <a:defRPr sz="2400" kern="1200">
        <a:solidFill>
          <a:schemeClr val="tx1"/>
        </a:solidFill>
        <a:latin typeface="Lucida Grande" pitchFamily="84" charset="0"/>
        <a:ea typeface="ヒラギノ角ゴ Pro W3" pitchFamily="84" charset="-128"/>
        <a:cs typeface="+mn-cs"/>
      </a:defRPr>
    </a:lvl7pPr>
    <a:lvl8pPr marL="3200400" algn="l" defTabSz="914400" rtl="0" eaLnBrk="1" latinLnBrk="0" hangingPunct="1">
      <a:defRPr sz="2400" kern="1200">
        <a:solidFill>
          <a:schemeClr val="tx1"/>
        </a:solidFill>
        <a:latin typeface="Lucida Grande" pitchFamily="84" charset="0"/>
        <a:ea typeface="ヒラギノ角ゴ Pro W3" pitchFamily="84" charset="-128"/>
        <a:cs typeface="+mn-cs"/>
      </a:defRPr>
    </a:lvl8pPr>
    <a:lvl9pPr marL="3657600" algn="l" defTabSz="914400" rtl="0" eaLnBrk="1" latinLnBrk="0" hangingPunct="1">
      <a:defRPr sz="2400" kern="1200">
        <a:solidFill>
          <a:schemeClr val="tx1"/>
        </a:solidFill>
        <a:latin typeface="Lucida Grande" pitchFamily="84" charset="0"/>
        <a:ea typeface="ヒラギノ角ゴ Pro W3" pitchFamily="8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cia Florio" initials="LF"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87" d="100"/>
          <a:sy n="87" d="100"/>
        </p:scale>
        <p:origin x="-2472" y="-10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printerSettings" Target="printerSettings/printerSettings1.bin"/><Relationship Id="rId34" Type="http://schemas.openxmlformats.org/officeDocument/2006/relationships/commentAuthors" Target="commentAuthors.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theme" Target="theme/theme1.xml"/><Relationship Id="rId38"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4-04-22T21:57:13.127" idx="1">
    <p:pos x="10" y="10"/>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6E85937-6FF5-C445-ACB9-9F464713F92D}" type="datetimeFigureOut">
              <a:rPr lang="en-US" smtClean="0"/>
              <a:pPr/>
              <a:t>14/05/2014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8B01487-A5EB-9147-873E-FEC628449E5F}" type="slidenum">
              <a:rPr lang="en-US" smtClean="0"/>
              <a:pPr/>
              <a:t>‹#›</a:t>
            </a:fld>
            <a:endParaRPr lang="en-US"/>
          </a:p>
        </p:txBody>
      </p:sp>
    </p:spTree>
    <p:extLst>
      <p:ext uri="{BB962C8B-B14F-4D97-AF65-F5344CB8AC3E}">
        <p14:creationId xmlns:p14="http://schemas.microsoft.com/office/powerpoint/2010/main" val="35120956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atin typeface="Arial" charset="0"/>
              </a:defRPr>
            </a:lvl1pPr>
          </a:lstStyle>
          <a:p>
            <a:pPr>
              <a:defRPr/>
            </a:pPr>
            <a:endParaRPr lang="en-GB"/>
          </a:p>
        </p:txBody>
      </p:sp>
      <p:sp>
        <p:nvSpPr>
          <p:cNvPr id="430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30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30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atin typeface="Arial" charset="0"/>
              </a:defRPr>
            </a:lvl1pPr>
          </a:lstStyle>
          <a:p>
            <a:pPr>
              <a:defRPr/>
            </a:pPr>
            <a:endParaRPr lang="en-GB"/>
          </a:p>
        </p:txBody>
      </p:sp>
      <p:sp>
        <p:nvSpPr>
          <p:cNvPr id="430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CADDBFF2-9216-48EB-BCD2-6FC0E473544E}" type="slidenum">
              <a:rPr lang="en-GB"/>
              <a:pPr>
                <a:defRPr/>
              </a:pPr>
              <a:t>‹#›</a:t>
            </a:fld>
            <a:endParaRPr lang="en-GB"/>
          </a:p>
        </p:txBody>
      </p:sp>
    </p:spTree>
    <p:extLst>
      <p:ext uri="{BB962C8B-B14F-4D97-AF65-F5344CB8AC3E}">
        <p14:creationId xmlns:p14="http://schemas.microsoft.com/office/powerpoint/2010/main" val="2733824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AA3955B5-2B83-4E4F-B7B2-26106E500545}" type="slidenum">
              <a:rPr lang="en-US" smtClean="0">
                <a:solidFill>
                  <a:srgbClr val="808080"/>
                </a:solidFill>
              </a:rPr>
              <a:pPr>
                <a:defRPr/>
              </a:pPr>
              <a:t>7</a:t>
            </a:fld>
            <a:endParaRPr lang="en-US">
              <a:solidFill>
                <a:srgbClr val="808080"/>
              </a:solidFill>
            </a:endParaRPr>
          </a:p>
        </p:txBody>
      </p:sp>
    </p:spTree>
    <p:extLst>
      <p:ext uri="{BB962C8B-B14F-4D97-AF65-F5344CB8AC3E}">
        <p14:creationId xmlns:p14="http://schemas.microsoft.com/office/powerpoint/2010/main" val="364452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B69C18-C1A4-4363-B56A-29AAC4AA6174}" type="slidenum">
              <a:rPr lang="en-GB" smtClean="0">
                <a:solidFill>
                  <a:prstClr val="black"/>
                </a:solidFill>
                <a:latin typeface="Calibri"/>
              </a:rPr>
              <a:pPr/>
              <a:t>23</a:t>
            </a:fld>
            <a:endParaRPr lang="en-GB">
              <a:solidFill>
                <a:prstClr val="black"/>
              </a:solidFill>
              <a:latin typeface="Calibri"/>
            </a:endParaRPr>
          </a:p>
        </p:txBody>
      </p:sp>
    </p:spTree>
    <p:extLst>
      <p:ext uri="{BB962C8B-B14F-4D97-AF65-F5344CB8AC3E}">
        <p14:creationId xmlns:p14="http://schemas.microsoft.com/office/powerpoint/2010/main" val="4660893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B69C18-C1A4-4363-B56A-29AAC4AA6174}" type="slidenum">
              <a:rPr lang="en-GB" smtClean="0">
                <a:solidFill>
                  <a:prstClr val="black"/>
                </a:solidFill>
                <a:latin typeface="Calibri"/>
              </a:rPr>
              <a:pPr/>
              <a:t>24</a:t>
            </a:fld>
            <a:endParaRPr lang="en-GB">
              <a:solidFill>
                <a:prstClr val="black"/>
              </a:solidFill>
              <a:latin typeface="Calibri"/>
            </a:endParaRPr>
          </a:p>
        </p:txBody>
      </p:sp>
    </p:spTree>
    <p:extLst>
      <p:ext uri="{BB962C8B-B14F-4D97-AF65-F5344CB8AC3E}">
        <p14:creationId xmlns:p14="http://schemas.microsoft.com/office/powerpoint/2010/main" val="4660893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B69C18-C1A4-4363-B56A-29AAC4AA6174}" type="slidenum">
              <a:rPr lang="en-GB" smtClean="0">
                <a:solidFill>
                  <a:prstClr val="black"/>
                </a:solidFill>
                <a:latin typeface="Calibri"/>
              </a:rPr>
              <a:pPr/>
              <a:t>25</a:t>
            </a:fld>
            <a:endParaRPr lang="en-GB">
              <a:solidFill>
                <a:prstClr val="black"/>
              </a:solidFill>
              <a:latin typeface="Calibri"/>
            </a:endParaRPr>
          </a:p>
        </p:txBody>
      </p:sp>
    </p:spTree>
    <p:extLst>
      <p:ext uri="{BB962C8B-B14F-4D97-AF65-F5344CB8AC3E}">
        <p14:creationId xmlns:p14="http://schemas.microsoft.com/office/powerpoint/2010/main" val="466089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F0D7355-E804-4C2B-BA8C-4B40F15286EE}" type="slidenum">
              <a:rPr lang="en-GB" smtClean="0">
                <a:solidFill>
                  <a:prstClr val="black"/>
                </a:solidFill>
                <a:latin typeface="Calibri"/>
              </a:rPr>
              <a:pPr/>
              <a:t>15</a:t>
            </a:fld>
            <a:endParaRPr lang="en-GB">
              <a:solidFill>
                <a:prstClr val="black"/>
              </a:solidFill>
              <a:latin typeface="Calibri"/>
            </a:endParaRPr>
          </a:p>
        </p:txBody>
      </p:sp>
    </p:spTree>
    <p:extLst>
      <p:ext uri="{BB962C8B-B14F-4D97-AF65-F5344CB8AC3E}">
        <p14:creationId xmlns:p14="http://schemas.microsoft.com/office/powerpoint/2010/main" val="3865374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F0D7355-E804-4C2B-BA8C-4B40F15286EE}" type="slidenum">
              <a:rPr lang="en-GB" smtClean="0">
                <a:solidFill>
                  <a:prstClr val="black"/>
                </a:solidFill>
                <a:latin typeface="Calibri"/>
              </a:rPr>
              <a:pPr/>
              <a:t>16</a:t>
            </a:fld>
            <a:endParaRPr lang="en-GB">
              <a:solidFill>
                <a:prstClr val="black"/>
              </a:solidFill>
              <a:latin typeface="Calibri"/>
            </a:endParaRPr>
          </a:p>
        </p:txBody>
      </p:sp>
    </p:spTree>
    <p:extLst>
      <p:ext uri="{BB962C8B-B14F-4D97-AF65-F5344CB8AC3E}">
        <p14:creationId xmlns:p14="http://schemas.microsoft.com/office/powerpoint/2010/main" val="301106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F0D7355-E804-4C2B-BA8C-4B40F15286EE}" type="slidenum">
              <a:rPr lang="en-GB" smtClean="0">
                <a:solidFill>
                  <a:prstClr val="black"/>
                </a:solidFill>
                <a:latin typeface="Calibri"/>
              </a:rPr>
              <a:pPr/>
              <a:t>17</a:t>
            </a:fld>
            <a:endParaRPr lang="en-GB">
              <a:solidFill>
                <a:prstClr val="black"/>
              </a:solidFill>
              <a:latin typeface="Calibri"/>
            </a:endParaRPr>
          </a:p>
        </p:txBody>
      </p:sp>
    </p:spTree>
    <p:extLst>
      <p:ext uri="{BB962C8B-B14F-4D97-AF65-F5344CB8AC3E}">
        <p14:creationId xmlns:p14="http://schemas.microsoft.com/office/powerpoint/2010/main" val="3880209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B69C18-C1A4-4363-B56A-29AAC4AA6174}" type="slidenum">
              <a:rPr lang="en-GB" smtClean="0">
                <a:solidFill>
                  <a:prstClr val="black"/>
                </a:solidFill>
                <a:latin typeface="Calibri"/>
              </a:rPr>
              <a:pPr/>
              <a:t>18</a:t>
            </a:fld>
            <a:endParaRPr lang="en-GB">
              <a:solidFill>
                <a:prstClr val="black"/>
              </a:solidFill>
              <a:latin typeface="Calibri"/>
            </a:endParaRPr>
          </a:p>
        </p:txBody>
      </p:sp>
    </p:spTree>
    <p:extLst>
      <p:ext uri="{BB962C8B-B14F-4D97-AF65-F5344CB8AC3E}">
        <p14:creationId xmlns:p14="http://schemas.microsoft.com/office/powerpoint/2010/main" val="25029771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B69C18-C1A4-4363-B56A-29AAC4AA6174}" type="slidenum">
              <a:rPr lang="en-GB" smtClean="0">
                <a:solidFill>
                  <a:prstClr val="black"/>
                </a:solidFill>
                <a:latin typeface="Calibri"/>
              </a:rPr>
              <a:pPr/>
              <a:t>19</a:t>
            </a:fld>
            <a:endParaRPr lang="en-GB">
              <a:solidFill>
                <a:prstClr val="black"/>
              </a:solidFill>
              <a:latin typeface="Calibri"/>
            </a:endParaRPr>
          </a:p>
        </p:txBody>
      </p:sp>
    </p:spTree>
    <p:extLst>
      <p:ext uri="{BB962C8B-B14F-4D97-AF65-F5344CB8AC3E}">
        <p14:creationId xmlns:p14="http://schemas.microsoft.com/office/powerpoint/2010/main" val="29817585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B7174DA-87B2-BD4D-874C-B87DF907DB4F}" type="slidenum">
              <a:rPr lang="en-US" smtClean="0">
                <a:solidFill>
                  <a:prstClr val="black"/>
                </a:solidFill>
                <a:latin typeface="Calibri"/>
              </a:rPr>
              <a:pPr/>
              <a:t>20</a:t>
            </a:fld>
            <a:endParaRPr lang="en-US">
              <a:solidFill>
                <a:prstClr val="black"/>
              </a:solidFill>
              <a:latin typeface="Calibri"/>
            </a:endParaRPr>
          </a:p>
        </p:txBody>
      </p:sp>
    </p:spTree>
    <p:extLst>
      <p:ext uri="{BB962C8B-B14F-4D97-AF65-F5344CB8AC3E}">
        <p14:creationId xmlns:p14="http://schemas.microsoft.com/office/powerpoint/2010/main" val="5402663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BA3EE33-D972-4266-991D-CBF43559E150}" type="slidenum">
              <a:rPr lang="en-GB" smtClean="0">
                <a:solidFill>
                  <a:prstClr val="black"/>
                </a:solidFill>
                <a:latin typeface="Calibri"/>
              </a:rPr>
              <a:pPr/>
              <a:t>21</a:t>
            </a:fld>
            <a:endParaRPr lang="en-GB">
              <a:solidFill>
                <a:prstClr val="black"/>
              </a:solidFill>
              <a:latin typeface="Calibri"/>
            </a:endParaRPr>
          </a:p>
        </p:txBody>
      </p:sp>
    </p:spTree>
    <p:extLst>
      <p:ext uri="{BB962C8B-B14F-4D97-AF65-F5344CB8AC3E}">
        <p14:creationId xmlns:p14="http://schemas.microsoft.com/office/powerpoint/2010/main" val="2408389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BA3EE33-D972-4266-991D-CBF43559E150}" type="slidenum">
              <a:rPr lang="en-GB" smtClean="0">
                <a:solidFill>
                  <a:prstClr val="black"/>
                </a:solidFill>
                <a:latin typeface="Calibri"/>
              </a:rPr>
              <a:pPr/>
              <a:t>22</a:t>
            </a:fld>
            <a:endParaRPr lang="en-GB">
              <a:solidFill>
                <a:prstClr val="black"/>
              </a:solidFill>
              <a:latin typeface="Calibri"/>
            </a:endParaRPr>
          </a:p>
        </p:txBody>
      </p:sp>
    </p:spTree>
    <p:extLst>
      <p:ext uri="{BB962C8B-B14F-4D97-AF65-F5344CB8AC3E}">
        <p14:creationId xmlns:p14="http://schemas.microsoft.com/office/powerpoint/2010/main" val="2408389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14 May 14</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A65ECCB-D2D6-47DD-9F2B-E0D52A20D0C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14 May 14</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68B7645-D8E9-46C3-86B4-60CD28484E4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3513" y="981075"/>
            <a:ext cx="1943100" cy="50403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4213" y="981075"/>
            <a:ext cx="5676900" cy="50403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14 May 14</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010C890-734D-4F2B-90BC-9AD75D43C5E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524000" y="3581400"/>
            <a:ext cx="6629400" cy="1143000"/>
          </a:xfrm>
        </p:spPr>
        <p:txBody>
          <a:bodyPr/>
          <a:lstStyle>
            <a:lvl1pPr>
              <a:defRPr sz="2200"/>
            </a:lvl1pPr>
          </a:lstStyle>
          <a:p>
            <a:r>
              <a:rPr lang="en-US" smtClean="0"/>
              <a:t>Click to edit Master title style</a:t>
            </a:r>
            <a:endParaRPr lang="en-US"/>
          </a:p>
        </p:txBody>
      </p:sp>
      <p:sp>
        <p:nvSpPr>
          <p:cNvPr id="4099" name="Rectangle 3"/>
          <p:cNvSpPr>
            <a:spLocks noGrp="1" noChangeArrowheads="1"/>
          </p:cNvSpPr>
          <p:nvPr>
            <p:ph type="subTitle" idx="1"/>
          </p:nvPr>
        </p:nvSpPr>
        <p:spPr>
          <a:xfrm>
            <a:off x="3352800" y="685800"/>
            <a:ext cx="4114800" cy="1752600"/>
          </a:xfrm>
        </p:spPr>
        <p:txBody>
          <a:bodyPr/>
          <a:lstStyle>
            <a:lvl1pPr marL="0" indent="0">
              <a:buFont typeface="Helvetica CE" pitchFamily="112" charset="-18"/>
              <a:buNone/>
              <a:defRPr/>
            </a:lvl1pPr>
          </a:lstStyle>
          <a:p>
            <a:r>
              <a:rPr lang="en-US" smtClean="0"/>
              <a:t>Click to edit Master subtitle style</a:t>
            </a:r>
            <a:endParaRPr lang="en-US"/>
          </a:p>
        </p:txBody>
      </p:sp>
      <p:sp>
        <p:nvSpPr>
          <p:cNvPr id="4" name="Rectangle 4"/>
          <p:cNvSpPr>
            <a:spLocks noGrp="1" noChangeArrowheads="1"/>
          </p:cNvSpPr>
          <p:nvPr>
            <p:ph type="ftr" sz="quarter" idx="10"/>
          </p:nvPr>
        </p:nvSpPr>
        <p:spPr>
          <a:xfrm>
            <a:off x="2590800" y="6248400"/>
            <a:ext cx="2895600" cy="457200"/>
          </a:xfrm>
        </p:spPr>
        <p:txBody>
          <a:bodyPr/>
          <a:lstStyle>
            <a:lvl1pPr>
              <a:defRPr>
                <a:solidFill>
                  <a:schemeClr val="tx1"/>
                </a:solidFill>
                <a:latin typeface="Arial" charset="0"/>
              </a:defRPr>
            </a:lvl1pPr>
          </a:lstStyle>
          <a:p>
            <a:pPr>
              <a:defRPr/>
            </a:pPr>
            <a:endParaRPr lang="en-US">
              <a:solidFill>
                <a:srgbClr val="000000"/>
              </a:solidFill>
            </a:endParaRPr>
          </a:p>
        </p:txBody>
      </p:sp>
      <p:sp>
        <p:nvSpPr>
          <p:cNvPr id="5" name="Rectangle 5"/>
          <p:cNvSpPr>
            <a:spLocks noGrp="1" noChangeArrowheads="1"/>
          </p:cNvSpPr>
          <p:nvPr>
            <p:ph type="sldNum" sz="quarter" idx="11"/>
          </p:nvPr>
        </p:nvSpPr>
        <p:spPr>
          <a:xfrm>
            <a:off x="1524000" y="6248400"/>
            <a:ext cx="990600" cy="457200"/>
          </a:xfrm>
        </p:spPr>
        <p:txBody>
          <a:bodyPr/>
          <a:lstStyle>
            <a:lvl1pPr>
              <a:defRPr>
                <a:solidFill>
                  <a:schemeClr val="tx1"/>
                </a:solidFill>
                <a:latin typeface="Arial" charset="0"/>
              </a:defRPr>
            </a:lvl1pPr>
          </a:lstStyle>
          <a:p>
            <a:pPr>
              <a:defRPr/>
            </a:pPr>
            <a:r>
              <a:rPr lang="en-US">
                <a:solidFill>
                  <a:srgbClr val="000000"/>
                </a:solidFill>
              </a:rPr>
              <a:t>Slide </a:t>
            </a:r>
            <a:fld id="{B70D60BA-E5E3-C043-8BBE-4BD7BCA9214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828867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808080"/>
                </a:solidFill>
              </a:rPr>
              <a:t>Slide</a:t>
            </a:r>
            <a:r>
              <a:rPr lang="en-US">
                <a:solidFill>
                  <a:srgbClr val="000000"/>
                </a:solidFill>
              </a:rPr>
              <a:t> </a:t>
            </a:r>
            <a:fld id="{CCB6D54C-82CC-664A-88AF-C9999CC1AB6D}" type="slidenum">
              <a:rPr lang="en-US">
                <a:solidFill>
                  <a:srgbClr val="808080"/>
                </a:solidFill>
              </a:rPr>
              <a:pPr>
                <a:defRPr/>
              </a:pPr>
              <a:t>‹#›</a:t>
            </a:fld>
            <a:endParaRPr lang="en-US">
              <a:solidFill>
                <a:srgbClr val="000000"/>
              </a:solidFill>
            </a:endParaRPr>
          </a:p>
        </p:txBody>
      </p:sp>
    </p:spTree>
    <p:extLst>
      <p:ext uri="{BB962C8B-B14F-4D97-AF65-F5344CB8AC3E}">
        <p14:creationId xmlns:p14="http://schemas.microsoft.com/office/powerpoint/2010/main" val="9178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808080"/>
                </a:solidFill>
              </a:rPr>
              <a:t>Slide</a:t>
            </a:r>
            <a:r>
              <a:rPr lang="en-US">
                <a:solidFill>
                  <a:srgbClr val="000000"/>
                </a:solidFill>
              </a:rPr>
              <a:t> </a:t>
            </a:r>
            <a:fld id="{5C2F065D-2CA5-C544-AC35-CFAD3C738072}" type="slidenum">
              <a:rPr lang="en-US">
                <a:solidFill>
                  <a:srgbClr val="808080"/>
                </a:solidFill>
              </a:rPr>
              <a:pPr>
                <a:defRPr/>
              </a:pPr>
              <a:t>‹#›</a:t>
            </a:fld>
            <a:endParaRPr lang="en-US">
              <a:solidFill>
                <a:srgbClr val="000000"/>
              </a:solidFill>
            </a:endParaRPr>
          </a:p>
        </p:txBody>
      </p:sp>
    </p:spTree>
    <p:extLst>
      <p:ext uri="{BB962C8B-B14F-4D97-AF65-F5344CB8AC3E}">
        <p14:creationId xmlns:p14="http://schemas.microsoft.com/office/powerpoint/2010/main" val="1422837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0" y="1412875"/>
            <a:ext cx="3352800" cy="4683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412875"/>
            <a:ext cx="3352800" cy="4683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
        <p:nvSpPr>
          <p:cNvPr id="6" name="Rectangle 6"/>
          <p:cNvSpPr>
            <a:spLocks noGrp="1" noChangeArrowheads="1"/>
          </p:cNvSpPr>
          <p:nvPr>
            <p:ph type="sldNum" sz="quarter" idx="11"/>
          </p:nvPr>
        </p:nvSpPr>
        <p:spPr>
          <a:ln/>
        </p:spPr>
        <p:txBody>
          <a:bodyPr/>
          <a:lstStyle>
            <a:lvl1pPr>
              <a:defRPr/>
            </a:lvl1pPr>
          </a:lstStyle>
          <a:p>
            <a:pPr>
              <a:defRPr/>
            </a:pPr>
            <a:r>
              <a:rPr lang="en-US">
                <a:solidFill>
                  <a:srgbClr val="808080"/>
                </a:solidFill>
              </a:rPr>
              <a:t>Slide</a:t>
            </a:r>
            <a:r>
              <a:rPr lang="en-US">
                <a:solidFill>
                  <a:srgbClr val="000000"/>
                </a:solidFill>
              </a:rPr>
              <a:t> </a:t>
            </a:r>
            <a:fld id="{53B598C2-1E28-AD4B-B890-138B78C0EE51}" type="slidenum">
              <a:rPr lang="en-US">
                <a:solidFill>
                  <a:srgbClr val="808080"/>
                </a:solidFill>
              </a:rPr>
              <a:pPr>
                <a:defRPr/>
              </a:pPr>
              <a:t>‹#›</a:t>
            </a:fld>
            <a:endParaRPr lang="en-US">
              <a:solidFill>
                <a:srgbClr val="000000"/>
              </a:solidFill>
            </a:endParaRPr>
          </a:p>
        </p:txBody>
      </p:sp>
    </p:spTree>
    <p:extLst>
      <p:ext uri="{BB962C8B-B14F-4D97-AF65-F5344CB8AC3E}">
        <p14:creationId xmlns:p14="http://schemas.microsoft.com/office/powerpoint/2010/main" val="17986447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
        <p:nvSpPr>
          <p:cNvPr id="8" name="Rectangle 6"/>
          <p:cNvSpPr>
            <a:spLocks noGrp="1" noChangeArrowheads="1"/>
          </p:cNvSpPr>
          <p:nvPr>
            <p:ph type="sldNum" sz="quarter" idx="11"/>
          </p:nvPr>
        </p:nvSpPr>
        <p:spPr>
          <a:ln/>
        </p:spPr>
        <p:txBody>
          <a:bodyPr/>
          <a:lstStyle>
            <a:lvl1pPr>
              <a:defRPr/>
            </a:lvl1pPr>
          </a:lstStyle>
          <a:p>
            <a:pPr>
              <a:defRPr/>
            </a:pPr>
            <a:r>
              <a:rPr lang="en-US">
                <a:solidFill>
                  <a:srgbClr val="808080"/>
                </a:solidFill>
              </a:rPr>
              <a:t>Slide</a:t>
            </a:r>
            <a:r>
              <a:rPr lang="en-US">
                <a:solidFill>
                  <a:srgbClr val="000000"/>
                </a:solidFill>
              </a:rPr>
              <a:t> </a:t>
            </a:r>
            <a:fld id="{27CFAC10-73B4-3345-9BA3-9CF6BFF9C6C6}" type="slidenum">
              <a:rPr lang="en-US">
                <a:solidFill>
                  <a:srgbClr val="808080"/>
                </a:solidFill>
              </a:rPr>
              <a:pPr>
                <a:defRPr/>
              </a:pPr>
              <a:t>‹#›</a:t>
            </a:fld>
            <a:endParaRPr lang="en-US">
              <a:solidFill>
                <a:srgbClr val="000000"/>
              </a:solidFill>
            </a:endParaRPr>
          </a:p>
        </p:txBody>
      </p:sp>
    </p:spTree>
    <p:extLst>
      <p:ext uri="{BB962C8B-B14F-4D97-AF65-F5344CB8AC3E}">
        <p14:creationId xmlns:p14="http://schemas.microsoft.com/office/powerpoint/2010/main" val="23969608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
        <p:nvSpPr>
          <p:cNvPr id="4" name="Rectangle 6"/>
          <p:cNvSpPr>
            <a:spLocks noGrp="1" noChangeArrowheads="1"/>
          </p:cNvSpPr>
          <p:nvPr>
            <p:ph type="sldNum" sz="quarter" idx="11"/>
          </p:nvPr>
        </p:nvSpPr>
        <p:spPr>
          <a:ln/>
        </p:spPr>
        <p:txBody>
          <a:bodyPr/>
          <a:lstStyle>
            <a:lvl1pPr>
              <a:defRPr/>
            </a:lvl1pPr>
          </a:lstStyle>
          <a:p>
            <a:pPr>
              <a:defRPr/>
            </a:pPr>
            <a:r>
              <a:rPr lang="en-US">
                <a:solidFill>
                  <a:srgbClr val="808080"/>
                </a:solidFill>
              </a:rPr>
              <a:t>Slide</a:t>
            </a:r>
            <a:r>
              <a:rPr lang="en-US">
                <a:solidFill>
                  <a:srgbClr val="000000"/>
                </a:solidFill>
              </a:rPr>
              <a:t> </a:t>
            </a:r>
            <a:fld id="{B3515C25-937A-EB4F-8F1F-077E67E17CCE}" type="slidenum">
              <a:rPr lang="en-US">
                <a:solidFill>
                  <a:srgbClr val="808080"/>
                </a:solidFill>
              </a:rPr>
              <a:pPr>
                <a:defRPr/>
              </a:pPr>
              <a:t>‹#›</a:t>
            </a:fld>
            <a:endParaRPr lang="en-US">
              <a:solidFill>
                <a:srgbClr val="000000"/>
              </a:solidFill>
            </a:endParaRPr>
          </a:p>
        </p:txBody>
      </p:sp>
    </p:spTree>
    <p:extLst>
      <p:ext uri="{BB962C8B-B14F-4D97-AF65-F5344CB8AC3E}">
        <p14:creationId xmlns:p14="http://schemas.microsoft.com/office/powerpoint/2010/main" val="41874507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
        <p:nvSpPr>
          <p:cNvPr id="3" name="Rectangle 6"/>
          <p:cNvSpPr>
            <a:spLocks noGrp="1" noChangeArrowheads="1"/>
          </p:cNvSpPr>
          <p:nvPr>
            <p:ph type="sldNum" sz="quarter" idx="11"/>
          </p:nvPr>
        </p:nvSpPr>
        <p:spPr>
          <a:ln/>
        </p:spPr>
        <p:txBody>
          <a:bodyPr/>
          <a:lstStyle>
            <a:lvl1pPr>
              <a:defRPr/>
            </a:lvl1pPr>
          </a:lstStyle>
          <a:p>
            <a:pPr>
              <a:defRPr/>
            </a:pPr>
            <a:r>
              <a:rPr lang="en-US">
                <a:solidFill>
                  <a:srgbClr val="808080"/>
                </a:solidFill>
              </a:rPr>
              <a:t>Slide</a:t>
            </a:r>
            <a:r>
              <a:rPr lang="en-US">
                <a:solidFill>
                  <a:srgbClr val="000000"/>
                </a:solidFill>
              </a:rPr>
              <a:t> </a:t>
            </a:r>
            <a:fld id="{A5A10B57-B9E8-B84A-ABD6-AA8AB6F040B7}" type="slidenum">
              <a:rPr lang="en-US">
                <a:solidFill>
                  <a:srgbClr val="808080"/>
                </a:solidFill>
              </a:rPr>
              <a:pPr>
                <a:defRPr/>
              </a:pPr>
              <a:t>‹#›</a:t>
            </a:fld>
            <a:endParaRPr lang="en-US">
              <a:solidFill>
                <a:srgbClr val="000000"/>
              </a:solidFill>
            </a:endParaRPr>
          </a:p>
        </p:txBody>
      </p:sp>
    </p:spTree>
    <p:extLst>
      <p:ext uri="{BB962C8B-B14F-4D97-AF65-F5344CB8AC3E}">
        <p14:creationId xmlns:p14="http://schemas.microsoft.com/office/powerpoint/2010/main" val="67664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
        <p:nvSpPr>
          <p:cNvPr id="6" name="Rectangle 6"/>
          <p:cNvSpPr>
            <a:spLocks noGrp="1" noChangeArrowheads="1"/>
          </p:cNvSpPr>
          <p:nvPr>
            <p:ph type="sldNum" sz="quarter" idx="11"/>
          </p:nvPr>
        </p:nvSpPr>
        <p:spPr>
          <a:ln/>
        </p:spPr>
        <p:txBody>
          <a:bodyPr/>
          <a:lstStyle>
            <a:lvl1pPr>
              <a:defRPr/>
            </a:lvl1pPr>
          </a:lstStyle>
          <a:p>
            <a:pPr>
              <a:defRPr/>
            </a:pPr>
            <a:r>
              <a:rPr lang="en-US">
                <a:solidFill>
                  <a:srgbClr val="808080"/>
                </a:solidFill>
              </a:rPr>
              <a:t>Slide</a:t>
            </a:r>
            <a:r>
              <a:rPr lang="en-US">
                <a:solidFill>
                  <a:srgbClr val="000000"/>
                </a:solidFill>
              </a:rPr>
              <a:t> </a:t>
            </a:r>
            <a:fld id="{7BCC3323-557B-AF4B-8A89-EF0917AF7764}" type="slidenum">
              <a:rPr lang="en-US">
                <a:solidFill>
                  <a:srgbClr val="808080"/>
                </a:solidFill>
              </a:rPr>
              <a:pPr>
                <a:defRPr/>
              </a:pPr>
              <a:t>‹#›</a:t>
            </a:fld>
            <a:endParaRPr lang="en-US">
              <a:solidFill>
                <a:srgbClr val="000000"/>
              </a:solidFill>
            </a:endParaRPr>
          </a:p>
        </p:txBody>
      </p:sp>
    </p:spTree>
    <p:extLst>
      <p:ext uri="{BB962C8B-B14F-4D97-AF65-F5344CB8AC3E}">
        <p14:creationId xmlns:p14="http://schemas.microsoft.com/office/powerpoint/2010/main" val="1966992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14 May 14</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3CE2775-E956-414F-BA27-FBD68D57FAC3}"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
        <p:nvSpPr>
          <p:cNvPr id="6" name="Rectangle 6"/>
          <p:cNvSpPr>
            <a:spLocks noGrp="1" noChangeArrowheads="1"/>
          </p:cNvSpPr>
          <p:nvPr>
            <p:ph type="sldNum" sz="quarter" idx="11"/>
          </p:nvPr>
        </p:nvSpPr>
        <p:spPr>
          <a:ln/>
        </p:spPr>
        <p:txBody>
          <a:bodyPr/>
          <a:lstStyle>
            <a:lvl1pPr>
              <a:defRPr/>
            </a:lvl1pPr>
          </a:lstStyle>
          <a:p>
            <a:pPr>
              <a:defRPr/>
            </a:pPr>
            <a:r>
              <a:rPr lang="en-US">
                <a:solidFill>
                  <a:srgbClr val="808080"/>
                </a:solidFill>
              </a:rPr>
              <a:t>Slide</a:t>
            </a:r>
            <a:r>
              <a:rPr lang="en-US">
                <a:solidFill>
                  <a:srgbClr val="000000"/>
                </a:solidFill>
              </a:rPr>
              <a:t> </a:t>
            </a:r>
            <a:fld id="{422D6D97-7302-1D47-9F91-5A698036866C}" type="slidenum">
              <a:rPr lang="en-US">
                <a:solidFill>
                  <a:srgbClr val="808080"/>
                </a:solidFill>
              </a:rPr>
              <a:pPr>
                <a:defRPr/>
              </a:pPr>
              <a:t>‹#›</a:t>
            </a:fld>
            <a:endParaRPr lang="en-US">
              <a:solidFill>
                <a:srgbClr val="000000"/>
              </a:solidFill>
            </a:endParaRPr>
          </a:p>
        </p:txBody>
      </p:sp>
    </p:spTree>
    <p:extLst>
      <p:ext uri="{BB962C8B-B14F-4D97-AF65-F5344CB8AC3E}">
        <p14:creationId xmlns:p14="http://schemas.microsoft.com/office/powerpoint/2010/main" val="30072118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808080"/>
                </a:solidFill>
              </a:rPr>
              <a:t>Slide</a:t>
            </a:r>
            <a:r>
              <a:rPr lang="en-US">
                <a:solidFill>
                  <a:srgbClr val="000000"/>
                </a:solidFill>
              </a:rPr>
              <a:t> </a:t>
            </a:r>
            <a:fld id="{2550D59B-0123-F34C-8D24-2C117F1E4535}" type="slidenum">
              <a:rPr lang="en-US">
                <a:solidFill>
                  <a:srgbClr val="808080"/>
                </a:solidFill>
              </a:rPr>
              <a:pPr>
                <a:defRPr/>
              </a:pPr>
              <a:t>‹#›</a:t>
            </a:fld>
            <a:endParaRPr lang="en-US">
              <a:solidFill>
                <a:srgbClr val="000000"/>
              </a:solidFill>
            </a:endParaRPr>
          </a:p>
        </p:txBody>
      </p:sp>
    </p:spTree>
    <p:extLst>
      <p:ext uri="{BB962C8B-B14F-4D97-AF65-F5344CB8AC3E}">
        <p14:creationId xmlns:p14="http://schemas.microsoft.com/office/powerpoint/2010/main" val="10094569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457200"/>
            <a:ext cx="171450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0" y="457200"/>
            <a:ext cx="49911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808080"/>
                </a:solidFill>
              </a:rPr>
              <a:t>Slide</a:t>
            </a:r>
            <a:r>
              <a:rPr lang="en-US">
                <a:solidFill>
                  <a:srgbClr val="000000"/>
                </a:solidFill>
              </a:rPr>
              <a:t> </a:t>
            </a:r>
            <a:fld id="{C5F795C1-0E4B-4B4E-A874-CF6C22D4E24C}" type="slidenum">
              <a:rPr lang="en-US">
                <a:solidFill>
                  <a:srgbClr val="808080"/>
                </a:solidFill>
              </a:rPr>
              <a:pPr>
                <a:defRPr/>
              </a:pPr>
              <a:t>‹#›</a:t>
            </a:fld>
            <a:endParaRPr lang="en-US">
              <a:solidFill>
                <a:srgbClr val="000000"/>
              </a:solidFill>
            </a:endParaRPr>
          </a:p>
        </p:txBody>
      </p:sp>
    </p:spTree>
    <p:extLst>
      <p:ext uri="{BB962C8B-B14F-4D97-AF65-F5344CB8AC3E}">
        <p14:creationId xmlns:p14="http://schemas.microsoft.com/office/powerpoint/2010/main" val="41795901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0" y="457200"/>
            <a:ext cx="6858000" cy="81121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524000" y="1412875"/>
            <a:ext cx="6858000" cy="4683125"/>
          </a:xfrm>
        </p:spPr>
        <p:txBody>
          <a:bodyPr/>
          <a:lstStyle/>
          <a:p>
            <a:pPr lvl="0"/>
            <a:r>
              <a:rPr lang="en-US" noProof="0" smtClean="0"/>
              <a:t>Click icon to add table</a:t>
            </a:r>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r>
              <a:rPr lang="en-US">
                <a:solidFill>
                  <a:srgbClr val="808080"/>
                </a:solidFill>
              </a:rPr>
              <a:t>Slide</a:t>
            </a:r>
            <a:r>
              <a:rPr lang="en-US">
                <a:solidFill>
                  <a:srgbClr val="000000"/>
                </a:solidFill>
              </a:rPr>
              <a:t> </a:t>
            </a:r>
            <a:fld id="{C98562C0-2E49-C943-A13A-639A2354020B}" type="slidenum">
              <a:rPr lang="en-US">
                <a:solidFill>
                  <a:srgbClr val="808080"/>
                </a:solidFill>
              </a:rPr>
              <a:pPr>
                <a:defRPr/>
              </a:pPr>
              <a:t>‹#›</a:t>
            </a:fld>
            <a:endParaRPr lang="en-US">
              <a:solidFill>
                <a:srgbClr val="000000"/>
              </a:solidFill>
            </a:endParaRPr>
          </a:p>
        </p:txBody>
      </p:sp>
    </p:spTree>
    <p:extLst>
      <p:ext uri="{BB962C8B-B14F-4D97-AF65-F5344CB8AC3E}">
        <p14:creationId xmlns:p14="http://schemas.microsoft.com/office/powerpoint/2010/main" val="39055047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3" name="Picture 9"/>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0" y="1588"/>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971601" y="2132856"/>
            <a:ext cx="7272808" cy="2232248"/>
          </a:xfrm>
          <a:prstGeom prst="rect">
            <a:avLst/>
          </a:prstGeom>
        </p:spPr>
        <p:txBody>
          <a:bodyPr anchor="ctr"/>
          <a:lstStyle>
            <a:lvl1pPr algn="ctr">
              <a:defRPr sz="3000" b="1" i="0">
                <a:solidFill>
                  <a:schemeClr val="bg1"/>
                </a:solidFill>
                <a:latin typeface=""/>
                <a:cs typeface="Trebuchet MS"/>
              </a:defRPr>
            </a:lvl1pPr>
          </a:lstStyle>
          <a:p>
            <a:pPr lvl="0"/>
            <a:r>
              <a:rPr lang="nl-NL" noProof="0" smtClean="0"/>
              <a:t>Click to edit Master title style</a:t>
            </a:r>
            <a:endParaRPr lang="en-AU" noProof="0" dirty="0" smtClean="0"/>
          </a:p>
        </p:txBody>
      </p:sp>
    </p:spTree>
    <p:extLst>
      <p:ext uri="{BB962C8B-B14F-4D97-AF65-F5344CB8AC3E}">
        <p14:creationId xmlns:p14="http://schemas.microsoft.com/office/powerpoint/2010/main" val="8810498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340768"/>
            <a:ext cx="8137599" cy="4785395"/>
          </a:xfrm>
          <a:prstGeom prst="rect">
            <a:avLst/>
          </a:prstGeom>
        </p:spPr>
        <p:txBody>
          <a:bodyPr/>
          <a:lstStyle>
            <a:lvl1pPr marL="342900" indent="-342900">
              <a:buClr>
                <a:srgbClr val="58A618"/>
              </a:buClr>
              <a:buFont typeface="Wingdings" charset="2"/>
              <a:buChar char="§"/>
              <a:defRPr sz="2400">
                <a:solidFill>
                  <a:schemeClr val="accent4">
                    <a:lumMod val="90000"/>
                    <a:lumOff val="10000"/>
                  </a:schemeClr>
                </a:solidFill>
                <a:latin typeface="Arial"/>
                <a:cs typeface="Arial"/>
              </a:defRPr>
            </a:lvl1pPr>
            <a:lvl2pPr marL="742950" indent="-285750">
              <a:buClr>
                <a:srgbClr val="703D29"/>
              </a:buClr>
              <a:buFont typeface="Wingdings" charset="2"/>
              <a:buChar char="§"/>
              <a:defRPr sz="1800">
                <a:solidFill>
                  <a:schemeClr val="accent4">
                    <a:lumMod val="90000"/>
                    <a:lumOff val="10000"/>
                  </a:schemeClr>
                </a:solidFill>
                <a:latin typeface="+mj-lt"/>
                <a:cs typeface="Trebuchet MS"/>
              </a:defRPr>
            </a:lvl2pPr>
            <a:lvl3pPr marL="1143000" indent="-228600">
              <a:buClr>
                <a:srgbClr val="E4D700"/>
              </a:buClr>
              <a:buFont typeface="Wingdings" charset="2"/>
              <a:buChar char="§"/>
              <a:defRPr sz="1600">
                <a:solidFill>
                  <a:schemeClr val="accent4">
                    <a:lumMod val="90000"/>
                    <a:lumOff val="10000"/>
                  </a:schemeClr>
                </a:solidFill>
                <a:latin typeface=""/>
                <a:cs typeface="Trebuchet MS"/>
              </a:defRPr>
            </a:lvl3pPr>
            <a:lvl4pPr marL="1600200" indent="-228600">
              <a:buClr>
                <a:schemeClr val="accent5"/>
              </a:buClr>
              <a:buFont typeface="Wingdings" charset="2"/>
              <a:buChar char="§"/>
              <a:defRPr sz="1600">
                <a:solidFill>
                  <a:schemeClr val="accent4">
                    <a:lumMod val="90000"/>
                    <a:lumOff val="10000"/>
                  </a:schemeClr>
                </a:solidFill>
                <a:latin typeface=""/>
                <a:cs typeface="Trebuchet MS"/>
              </a:defRPr>
            </a:lvl4pPr>
            <a:lvl5pPr marL="2057400" indent="-228600">
              <a:buClr>
                <a:schemeClr val="accent5"/>
              </a:buClr>
              <a:buFont typeface="Wingdings" charset="2"/>
              <a:buChar char="§"/>
              <a:defRPr sz="1600">
                <a:solidFill>
                  <a:schemeClr val="accent4">
                    <a:lumMod val="90000"/>
                    <a:lumOff val="10000"/>
                  </a:schemeClr>
                </a:solidFill>
                <a:latin typeface=""/>
                <a:cs typeface="Trebuchet MS"/>
              </a:defRPr>
            </a:lvl5pPr>
          </a:lstStyle>
          <a:p>
            <a:pPr lvl="0"/>
            <a:r>
              <a:rPr lang="nl-NL" smtClean="0"/>
              <a:t>Click to edit Master text styles</a:t>
            </a:r>
          </a:p>
          <a:p>
            <a:pPr lvl="1"/>
            <a:r>
              <a:rPr lang="nl-NL" smtClean="0"/>
              <a:t>Second level</a:t>
            </a:r>
          </a:p>
          <a:p>
            <a:pPr lvl="2"/>
            <a:r>
              <a:rPr lang="nl-NL" smtClean="0"/>
              <a:t>Third level</a:t>
            </a:r>
          </a:p>
        </p:txBody>
      </p:sp>
      <p:sp>
        <p:nvSpPr>
          <p:cNvPr id="4" name="Title 1"/>
          <p:cNvSpPr>
            <a:spLocks noGrp="1"/>
          </p:cNvSpPr>
          <p:nvPr>
            <p:ph type="title"/>
          </p:nvPr>
        </p:nvSpPr>
        <p:spPr>
          <a:xfrm>
            <a:off x="755576" y="0"/>
            <a:ext cx="7560840" cy="981075"/>
          </a:xfrm>
          <a:prstGeom prst="rect">
            <a:avLst/>
          </a:prstGeom>
        </p:spPr>
        <p:txBody>
          <a:bodyPr anchor="ctr"/>
          <a:lstStyle>
            <a:lvl1pPr>
              <a:defRPr sz="1800">
                <a:solidFill>
                  <a:srgbClr val="58A618"/>
                </a:solidFill>
                <a:latin typeface=""/>
                <a:cs typeface="Trebuchet MS"/>
              </a:defRPr>
            </a:lvl1pPr>
          </a:lstStyle>
          <a:p>
            <a:r>
              <a:rPr lang="nl-NL" smtClean="0"/>
              <a:t>Click to edit Master title style</a:t>
            </a:r>
            <a:endParaRPr lang="en-AU" dirty="0"/>
          </a:p>
        </p:txBody>
      </p:sp>
    </p:spTree>
    <p:extLst>
      <p:ext uri="{BB962C8B-B14F-4D97-AF65-F5344CB8AC3E}">
        <p14:creationId xmlns:p14="http://schemas.microsoft.com/office/powerpoint/2010/main" val="507685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55576" y="2132856"/>
            <a:ext cx="3888432" cy="3456384"/>
          </a:xfrm>
          <a:prstGeom prst="rect">
            <a:avLst/>
          </a:prstGeom>
        </p:spPr>
        <p:txBody>
          <a:bodyPr/>
          <a:lstStyle>
            <a:lvl1pPr marL="342900" indent="-342900">
              <a:buClr>
                <a:srgbClr val="58A618"/>
              </a:buClr>
              <a:buFont typeface="Wingdings" charset="2"/>
              <a:buChar char="§"/>
              <a:defRPr sz="1800">
                <a:solidFill>
                  <a:schemeClr val="accent4">
                    <a:lumMod val="90000"/>
                    <a:lumOff val="10000"/>
                  </a:schemeClr>
                </a:solidFill>
                <a:latin typeface=""/>
                <a:cs typeface="Trebuchet MS"/>
              </a:defRPr>
            </a:lvl1pPr>
            <a:lvl2pPr marL="742950" indent="-285750">
              <a:buClr>
                <a:srgbClr val="703D29"/>
              </a:buClr>
              <a:buFont typeface="Wingdings" charset="2"/>
              <a:buChar char="§"/>
              <a:defRPr sz="1600">
                <a:solidFill>
                  <a:schemeClr val="accent4">
                    <a:lumMod val="90000"/>
                    <a:lumOff val="10000"/>
                  </a:schemeClr>
                </a:solidFill>
                <a:latin typeface=""/>
                <a:cs typeface="Trebuchet MS"/>
              </a:defRPr>
            </a:lvl2pPr>
            <a:lvl3pPr marL="1143000" indent="-228600">
              <a:buClr>
                <a:srgbClr val="E4D700"/>
              </a:buClr>
              <a:buFont typeface="Wingdings" charset="2"/>
              <a:buChar char="§"/>
              <a:defRPr sz="1600">
                <a:solidFill>
                  <a:schemeClr val="accent4">
                    <a:lumMod val="90000"/>
                    <a:lumOff val="10000"/>
                  </a:schemeClr>
                </a:solidFill>
                <a:latin typeface=""/>
                <a:cs typeface="Trebuchet MS"/>
              </a:defRPr>
            </a:lvl3pPr>
            <a:lvl4pPr marL="1600200" indent="-228600">
              <a:buClr>
                <a:schemeClr val="accent5"/>
              </a:buClr>
              <a:buFont typeface="Wingdings" charset="2"/>
              <a:buChar char="§"/>
              <a:defRPr sz="1800">
                <a:solidFill>
                  <a:schemeClr val="tx1"/>
                </a:solidFill>
                <a:latin typeface="Trebuchet MS"/>
                <a:cs typeface="Trebuchet MS"/>
              </a:defRPr>
            </a:lvl4pPr>
            <a:lvl5pPr marL="2057400" indent="-228600">
              <a:buClr>
                <a:schemeClr val="accent5"/>
              </a:buClr>
              <a:buFont typeface="Wingdings" charset="2"/>
              <a:buChar char="§"/>
              <a:defRPr sz="1800">
                <a:solidFill>
                  <a:schemeClr val="tx1"/>
                </a:solidFill>
                <a:latin typeface="Trebuchet MS"/>
                <a:cs typeface="Trebuchet MS"/>
              </a:defRPr>
            </a:lvl5pPr>
            <a:lvl6pPr>
              <a:defRPr sz="1800"/>
            </a:lvl6pPr>
            <a:lvl7pPr>
              <a:defRPr sz="1800"/>
            </a:lvl7pPr>
            <a:lvl8pPr>
              <a:defRPr sz="1800"/>
            </a:lvl8pPr>
            <a:lvl9pPr>
              <a:defRPr sz="1800"/>
            </a:lvl9pPr>
          </a:lstStyle>
          <a:p>
            <a:pPr lvl="0"/>
            <a:r>
              <a:rPr lang="nl-NL" smtClean="0"/>
              <a:t>Click to edit Master text styles</a:t>
            </a:r>
          </a:p>
          <a:p>
            <a:pPr lvl="1"/>
            <a:r>
              <a:rPr lang="nl-NL" smtClean="0"/>
              <a:t>Second level</a:t>
            </a:r>
          </a:p>
          <a:p>
            <a:pPr lvl="2"/>
            <a:r>
              <a:rPr lang="nl-NL" smtClean="0"/>
              <a:t>Third level</a:t>
            </a:r>
          </a:p>
        </p:txBody>
      </p:sp>
      <p:sp>
        <p:nvSpPr>
          <p:cNvPr id="4" name="Content Placeholder 3"/>
          <p:cNvSpPr>
            <a:spLocks noGrp="1"/>
          </p:cNvSpPr>
          <p:nvPr>
            <p:ph sz="half" idx="2"/>
          </p:nvPr>
        </p:nvSpPr>
        <p:spPr>
          <a:xfrm>
            <a:off x="4716016" y="2132856"/>
            <a:ext cx="3889127" cy="3456384"/>
          </a:xfrm>
          <a:prstGeom prst="rect">
            <a:avLst/>
          </a:prstGeom>
        </p:spPr>
        <p:txBody>
          <a:bodyPr/>
          <a:lstStyle>
            <a:lvl1pPr marL="342900" indent="-342900">
              <a:buClr>
                <a:srgbClr val="58A618"/>
              </a:buClr>
              <a:buFont typeface="Wingdings" charset="2"/>
              <a:buChar char="§"/>
              <a:defRPr sz="1800">
                <a:latin typeface=""/>
                <a:cs typeface="Trebuchet MS"/>
              </a:defRPr>
            </a:lvl1pPr>
            <a:lvl2pPr marL="742950" indent="-285750">
              <a:buClr>
                <a:srgbClr val="703D29"/>
              </a:buClr>
              <a:buFont typeface="Wingdings" charset="2"/>
              <a:buChar char="§"/>
              <a:defRPr sz="1600">
                <a:latin typeface=""/>
                <a:cs typeface="Trebuchet MS"/>
              </a:defRPr>
            </a:lvl2pPr>
            <a:lvl3pPr marL="1143000" indent="-228600">
              <a:buClr>
                <a:srgbClr val="E4D700"/>
              </a:buClr>
              <a:buFont typeface="Wingdings" charset="2"/>
              <a:buChar char="§"/>
              <a:defRPr sz="1600">
                <a:latin typeface=""/>
                <a:cs typeface="Trebuchet MS"/>
              </a:defRPr>
            </a:lvl3pPr>
            <a:lvl4pPr marL="1600200" indent="-228600">
              <a:buClr>
                <a:schemeClr val="accent5"/>
              </a:buClr>
              <a:buFont typeface="Wingdings" charset="2"/>
              <a:buChar char="§"/>
              <a:defRPr sz="1800">
                <a:latin typeface="Trebuchet MS"/>
                <a:cs typeface="Trebuchet MS"/>
              </a:defRPr>
            </a:lvl4pPr>
            <a:lvl5pPr marL="2057400" indent="-228600">
              <a:buClr>
                <a:schemeClr val="accent5"/>
              </a:buClr>
              <a:buFont typeface="Wingdings" charset="2"/>
              <a:buChar char="§"/>
              <a:defRPr sz="1800">
                <a:latin typeface="Trebuchet MS"/>
                <a:cs typeface="Trebuchet MS"/>
              </a:defRPr>
            </a:lvl5pPr>
            <a:lvl6pPr>
              <a:defRPr sz="1800"/>
            </a:lvl6pPr>
            <a:lvl7pPr>
              <a:defRPr sz="1800"/>
            </a:lvl7pPr>
            <a:lvl8pPr>
              <a:defRPr sz="1800"/>
            </a:lvl8pPr>
            <a:lvl9pPr>
              <a:defRPr sz="1800"/>
            </a:lvl9pPr>
          </a:lstStyle>
          <a:p>
            <a:pPr lvl="0"/>
            <a:r>
              <a:rPr lang="nl-NL" smtClean="0"/>
              <a:t>Click to edit Master text styles</a:t>
            </a:r>
          </a:p>
          <a:p>
            <a:pPr lvl="1"/>
            <a:r>
              <a:rPr lang="nl-NL" smtClean="0"/>
              <a:t>Second level</a:t>
            </a:r>
          </a:p>
          <a:p>
            <a:pPr lvl="2"/>
            <a:r>
              <a:rPr lang="nl-NL" smtClean="0"/>
              <a:t>Third level</a:t>
            </a:r>
          </a:p>
        </p:txBody>
      </p:sp>
      <p:sp>
        <p:nvSpPr>
          <p:cNvPr id="5" name="Text Placeholder 2"/>
          <p:cNvSpPr>
            <a:spLocks noGrp="1"/>
          </p:cNvSpPr>
          <p:nvPr>
            <p:ph type="body" idx="10"/>
          </p:nvPr>
        </p:nvSpPr>
        <p:spPr>
          <a:xfrm>
            <a:off x="755576" y="1349078"/>
            <a:ext cx="3888432" cy="639762"/>
          </a:xfrm>
          <a:prstGeom prst="rect">
            <a:avLst/>
          </a:prstGeom>
        </p:spPr>
        <p:txBody>
          <a:bodyPr/>
          <a:lstStyle>
            <a:lvl1pPr marL="0" indent="0">
              <a:buNone/>
              <a:defRPr sz="1800" b="1">
                <a:solidFill>
                  <a:schemeClr val="accent4">
                    <a:lumMod val="90000"/>
                    <a:lumOff val="10000"/>
                  </a:schemeClr>
                </a:solidFill>
                <a:latin typeface=""/>
                <a:cs typeface="Trebuchet M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Click to edit Master text styles</a:t>
            </a:r>
          </a:p>
        </p:txBody>
      </p:sp>
      <p:sp>
        <p:nvSpPr>
          <p:cNvPr id="6" name="Text Placeholder 4"/>
          <p:cNvSpPr>
            <a:spLocks noGrp="1"/>
          </p:cNvSpPr>
          <p:nvPr>
            <p:ph type="body" sz="quarter" idx="3"/>
          </p:nvPr>
        </p:nvSpPr>
        <p:spPr>
          <a:xfrm>
            <a:off x="4716017" y="1349078"/>
            <a:ext cx="3888432" cy="639762"/>
          </a:xfrm>
          <a:prstGeom prst="rect">
            <a:avLst/>
          </a:prstGeom>
        </p:spPr>
        <p:txBody>
          <a:bodyPr/>
          <a:lstStyle>
            <a:lvl1pPr marL="0" indent="0">
              <a:buNone/>
              <a:defRPr sz="1800" b="1">
                <a:solidFill>
                  <a:schemeClr val="accent4">
                    <a:lumMod val="90000"/>
                    <a:lumOff val="10000"/>
                  </a:schemeClr>
                </a:solidFill>
                <a:latin typeface="Arial"/>
                <a:cs typeface="Trebuchet M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Click to edit Master text styles</a:t>
            </a:r>
          </a:p>
        </p:txBody>
      </p:sp>
      <p:sp>
        <p:nvSpPr>
          <p:cNvPr id="7" name="Title 1"/>
          <p:cNvSpPr>
            <a:spLocks noGrp="1"/>
          </p:cNvSpPr>
          <p:nvPr>
            <p:ph type="title"/>
          </p:nvPr>
        </p:nvSpPr>
        <p:spPr>
          <a:xfrm>
            <a:off x="755576" y="0"/>
            <a:ext cx="7560840" cy="981075"/>
          </a:xfrm>
          <a:prstGeom prst="rect">
            <a:avLst/>
          </a:prstGeom>
        </p:spPr>
        <p:txBody>
          <a:bodyPr anchor="ctr"/>
          <a:lstStyle>
            <a:lvl1pPr>
              <a:defRPr sz="1800">
                <a:solidFill>
                  <a:srgbClr val="58A618"/>
                </a:solidFill>
                <a:latin typeface=""/>
                <a:cs typeface="Trebuchet MS"/>
              </a:defRPr>
            </a:lvl1pPr>
          </a:lstStyle>
          <a:p>
            <a:r>
              <a:rPr lang="nl-NL" smtClean="0"/>
              <a:t>Click to edit Master title style</a:t>
            </a:r>
            <a:endParaRPr lang="en-AU" dirty="0"/>
          </a:p>
        </p:txBody>
      </p:sp>
    </p:spTree>
    <p:extLst>
      <p:ext uri="{BB962C8B-B14F-4D97-AF65-F5344CB8AC3E}">
        <p14:creationId xmlns:p14="http://schemas.microsoft.com/office/powerpoint/2010/main" val="6305245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nl-NL"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algn="l" defTabSz="457200" eaLnBrk="1" fontAlgn="auto" hangingPunct="1">
              <a:spcBef>
                <a:spcPts val="0"/>
              </a:spcBef>
              <a:spcAft>
                <a:spcPts val="0"/>
              </a:spcAft>
            </a:pPr>
            <a:fld id="{8C656BC4-1C98-CE4E-A104-08A0318029E4}" type="datetimeFigureOut">
              <a:rPr lang="en-US" sz="1800" smtClean="0">
                <a:solidFill>
                  <a:srgbClr val="37424A"/>
                </a:solidFill>
                <a:latin typeface="Arial"/>
                <a:ea typeface="+mn-ea"/>
              </a:rPr>
              <a:pPr algn="l" defTabSz="457200" eaLnBrk="1" fontAlgn="auto" hangingPunct="1">
                <a:spcBef>
                  <a:spcPts val="0"/>
                </a:spcBef>
                <a:spcAft>
                  <a:spcPts val="0"/>
                </a:spcAft>
              </a:pPr>
              <a:t>14/05/2014</a:t>
            </a:fld>
            <a:endParaRPr lang="en-US" sz="1800">
              <a:solidFill>
                <a:srgbClr val="37424A"/>
              </a:solidFill>
              <a:latin typeface="Arial"/>
              <a:ea typeface="+mn-ea"/>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algn="l" defTabSz="457200" eaLnBrk="1" fontAlgn="auto" hangingPunct="1">
              <a:spcBef>
                <a:spcPts val="0"/>
              </a:spcBef>
              <a:spcAft>
                <a:spcPts val="0"/>
              </a:spcAft>
            </a:pPr>
            <a:endParaRPr lang="en-US" sz="1800">
              <a:solidFill>
                <a:srgbClr val="37424A"/>
              </a:solidFill>
              <a:latin typeface="Arial"/>
              <a:ea typeface="+mn-ea"/>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algn="l" defTabSz="457200" eaLnBrk="1" fontAlgn="auto" hangingPunct="1">
              <a:spcBef>
                <a:spcPts val="0"/>
              </a:spcBef>
              <a:spcAft>
                <a:spcPts val="0"/>
              </a:spcAft>
            </a:pPr>
            <a:fld id="{68943CC2-CECC-774E-A5D0-ACF8843B5B15}" type="slidenum">
              <a:rPr lang="en-US" sz="1800" smtClean="0">
                <a:solidFill>
                  <a:srgbClr val="37424A"/>
                </a:solidFill>
                <a:latin typeface="Arial"/>
                <a:ea typeface="+mn-ea"/>
              </a:rPr>
              <a:pPr algn="l" defTabSz="457200" eaLnBrk="1" fontAlgn="auto" hangingPunct="1">
                <a:spcBef>
                  <a:spcPts val="0"/>
                </a:spcBef>
                <a:spcAft>
                  <a:spcPts val="0"/>
                </a:spcAft>
              </a:pPr>
              <a:t>‹#›</a:t>
            </a:fld>
            <a:endParaRPr lang="en-US" sz="1800">
              <a:solidFill>
                <a:srgbClr val="37424A"/>
              </a:solidFill>
              <a:latin typeface="Arial"/>
              <a:ea typeface="+mn-ea"/>
            </a:endParaRPr>
          </a:p>
        </p:txBody>
      </p:sp>
    </p:spTree>
    <p:extLst>
      <p:ext uri="{BB962C8B-B14F-4D97-AF65-F5344CB8AC3E}">
        <p14:creationId xmlns:p14="http://schemas.microsoft.com/office/powerpoint/2010/main" val="30375876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1"/>
            <a:ext cx="6400800" cy="1752600"/>
          </a:xfrm>
        </p:spPr>
        <p:txBody>
          <a:bodyPr/>
          <a:lstStyle>
            <a:lvl1pPr marL="0" indent="0" algn="ctr">
              <a:buNone/>
              <a:defRPr>
                <a:solidFill>
                  <a:schemeClr val="tx1">
                    <a:tint val="75000"/>
                  </a:schemeClr>
                </a:solidFill>
              </a:defRPr>
            </a:lvl1pPr>
            <a:lvl2pPr marL="457177" indent="0" algn="ctr">
              <a:buNone/>
              <a:defRPr>
                <a:solidFill>
                  <a:schemeClr val="tx1">
                    <a:tint val="75000"/>
                  </a:schemeClr>
                </a:solidFill>
              </a:defRPr>
            </a:lvl2pPr>
            <a:lvl3pPr marL="914355" indent="0" algn="ctr">
              <a:buNone/>
              <a:defRPr>
                <a:solidFill>
                  <a:schemeClr val="tx1">
                    <a:tint val="75000"/>
                  </a:schemeClr>
                </a:solidFill>
              </a:defRPr>
            </a:lvl3pPr>
            <a:lvl4pPr marL="1371532" indent="0" algn="ctr">
              <a:buNone/>
              <a:defRPr>
                <a:solidFill>
                  <a:schemeClr val="tx1">
                    <a:tint val="75000"/>
                  </a:schemeClr>
                </a:solidFill>
              </a:defRPr>
            </a:lvl4pPr>
            <a:lvl5pPr marL="1828710" indent="0" algn="ctr">
              <a:buNone/>
              <a:defRPr>
                <a:solidFill>
                  <a:schemeClr val="tx1">
                    <a:tint val="75000"/>
                  </a:schemeClr>
                </a:solidFill>
              </a:defRPr>
            </a:lvl5pPr>
            <a:lvl6pPr marL="2285887" indent="0" algn="ctr">
              <a:buNone/>
              <a:defRPr>
                <a:solidFill>
                  <a:schemeClr val="tx1">
                    <a:tint val="75000"/>
                  </a:schemeClr>
                </a:solidFill>
              </a:defRPr>
            </a:lvl6pPr>
            <a:lvl7pPr marL="2743064" indent="0" algn="ctr">
              <a:buNone/>
              <a:defRPr>
                <a:solidFill>
                  <a:schemeClr val="tx1">
                    <a:tint val="75000"/>
                  </a:schemeClr>
                </a:solidFill>
              </a:defRPr>
            </a:lvl7pPr>
            <a:lvl8pPr marL="3200241"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alibri"/>
              </a:rPr>
              <a:t>March 2012</a:t>
            </a:r>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Bob Jones (CERN) – April 2014</a:t>
            </a:r>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C9F6A9-F211-49D1-9B39-2A9AD1698CD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pic>
        <p:nvPicPr>
          <p:cNvPr id="7" name="Picture 9"/>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52400" y="76200"/>
            <a:ext cx="533400" cy="533400"/>
          </a:xfrm>
          <a:prstGeom prst="rect">
            <a:avLst/>
          </a:prstGeom>
          <a:noFill/>
          <a:ln w="9525">
            <a:noFill/>
            <a:miter lim="800000"/>
            <a:headEnd/>
            <a:tailEnd/>
          </a:ln>
          <a:effectLst>
            <a:outerShdw blurRad="63500" dist="38099" dir="2700000" algn="ctr" rotWithShape="0">
              <a:srgbClr val="000000">
                <a:alpha val="74998"/>
              </a:srgbClr>
            </a:outerShdw>
          </a:effectLst>
        </p:spPr>
      </p:pic>
    </p:spTree>
    <p:extLst>
      <p:ext uri="{BB962C8B-B14F-4D97-AF65-F5344CB8AC3E}">
        <p14:creationId xmlns:p14="http://schemas.microsoft.com/office/powerpoint/2010/main" val="23779553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mtClean="0"/>
              <a:t>Click to edit Master title style</a:t>
            </a:r>
            <a:endParaRPr lang="en-GB"/>
          </a:p>
        </p:txBody>
      </p:sp>
      <p:sp>
        <p:nvSpPr>
          <p:cNvPr id="3" name="Content Placeholder 2"/>
          <p:cNvSpPr>
            <a:spLocks noGrp="1"/>
          </p:cNvSpPr>
          <p:nvPr>
            <p:ph idx="1"/>
          </p:nvPr>
        </p:nvSpPr>
        <p:spPr>
          <a:xfrm>
            <a:off x="228600" y="1219200"/>
            <a:ext cx="8686800" cy="4906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alibri"/>
              </a:rPr>
              <a:t>March 2012</a:t>
            </a:r>
            <a:endParaRPr lang="en-GB"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Bob Jones (CERN) – April 2014</a:t>
            </a:r>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C9F6A9-F211-49D1-9B39-2A9AD1698CD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pic>
        <p:nvPicPr>
          <p:cNvPr id="7" name="Picture 9"/>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52400" y="76200"/>
            <a:ext cx="533400" cy="533400"/>
          </a:xfrm>
          <a:prstGeom prst="rect">
            <a:avLst/>
          </a:prstGeom>
          <a:noFill/>
          <a:ln w="9525">
            <a:noFill/>
            <a:miter lim="800000"/>
            <a:headEnd/>
            <a:tailEnd/>
          </a:ln>
          <a:effectLst>
            <a:outerShdw blurRad="63500" dist="38099" dir="2700000" algn="ctr" rotWithShape="0">
              <a:srgbClr val="000000">
                <a:alpha val="74998"/>
              </a:srgbClr>
            </a:outerShdw>
          </a:effectLst>
        </p:spPr>
      </p:pic>
    </p:spTree>
    <p:extLst>
      <p:ext uri="{BB962C8B-B14F-4D97-AF65-F5344CB8AC3E}">
        <p14:creationId xmlns:p14="http://schemas.microsoft.com/office/powerpoint/2010/main" val="303453679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14 May 14</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5722891-D3B3-43FA-8EF0-7474EC2C563A}"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77" indent="0">
              <a:buNone/>
              <a:defRPr sz="1800">
                <a:solidFill>
                  <a:schemeClr val="tx1">
                    <a:tint val="75000"/>
                  </a:schemeClr>
                </a:solidFill>
              </a:defRPr>
            </a:lvl2pPr>
            <a:lvl3pPr marL="914355" indent="0">
              <a:buNone/>
              <a:defRPr sz="1600">
                <a:solidFill>
                  <a:schemeClr val="tx1">
                    <a:tint val="75000"/>
                  </a:schemeClr>
                </a:solidFill>
              </a:defRPr>
            </a:lvl3pPr>
            <a:lvl4pPr marL="1371532" indent="0">
              <a:buNone/>
              <a:defRPr sz="1400">
                <a:solidFill>
                  <a:schemeClr val="tx1">
                    <a:tint val="75000"/>
                  </a:schemeClr>
                </a:solidFill>
              </a:defRPr>
            </a:lvl4pPr>
            <a:lvl5pPr marL="1828710" indent="0">
              <a:buNone/>
              <a:defRPr sz="1400">
                <a:solidFill>
                  <a:schemeClr val="tx1">
                    <a:tint val="75000"/>
                  </a:schemeClr>
                </a:solidFill>
              </a:defRPr>
            </a:lvl5pPr>
            <a:lvl6pPr marL="2285887" indent="0">
              <a:buNone/>
              <a:defRPr sz="1400">
                <a:solidFill>
                  <a:schemeClr val="tx1">
                    <a:tint val="75000"/>
                  </a:schemeClr>
                </a:solidFill>
              </a:defRPr>
            </a:lvl6pPr>
            <a:lvl7pPr marL="2743064" indent="0">
              <a:buNone/>
              <a:defRPr sz="1400">
                <a:solidFill>
                  <a:schemeClr val="tx1">
                    <a:tint val="75000"/>
                  </a:schemeClr>
                </a:solidFill>
              </a:defRPr>
            </a:lvl7pPr>
            <a:lvl8pPr marL="3200241" indent="0">
              <a:buNone/>
              <a:defRPr sz="1400">
                <a:solidFill>
                  <a:schemeClr val="tx1">
                    <a:tint val="75000"/>
                  </a:schemeClr>
                </a:solidFill>
              </a:defRPr>
            </a:lvl8pPr>
            <a:lvl9pPr marL="3657418"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alibri"/>
              </a:rPr>
              <a:t>March 2012</a:t>
            </a:r>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Bob Jones (CERN) – April 2014</a:t>
            </a:r>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C9F6A9-F211-49D1-9B39-2A9AD1698CD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0880156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latin typeface="Calibri"/>
              </a:rPr>
              <a:t>March 2012</a:t>
            </a:r>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Bob Jones (CERN) – April 2014</a:t>
            </a:r>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C9F6A9-F211-49D1-9B39-2A9AD1698CD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7851444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77" indent="0">
              <a:buNone/>
              <a:defRPr sz="2000" b="1"/>
            </a:lvl2pPr>
            <a:lvl3pPr marL="914355" indent="0">
              <a:buNone/>
              <a:defRPr sz="1800" b="1"/>
            </a:lvl3pPr>
            <a:lvl4pPr marL="1371532" indent="0">
              <a:buNone/>
              <a:defRPr sz="1600" b="1"/>
            </a:lvl4pPr>
            <a:lvl5pPr marL="1828710" indent="0">
              <a:buNone/>
              <a:defRPr sz="1600" b="1"/>
            </a:lvl5pPr>
            <a:lvl6pPr marL="2285887" indent="0">
              <a:buNone/>
              <a:defRPr sz="1600" b="1"/>
            </a:lvl6pPr>
            <a:lvl7pPr marL="2743064" indent="0">
              <a:buNone/>
              <a:defRPr sz="1600" b="1"/>
            </a:lvl7pPr>
            <a:lvl8pPr marL="3200241" indent="0">
              <a:buNone/>
              <a:defRPr sz="1600" b="1"/>
            </a:lvl8pPr>
            <a:lvl9pPr marL="365741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77" indent="0">
              <a:buNone/>
              <a:defRPr sz="2000" b="1"/>
            </a:lvl2pPr>
            <a:lvl3pPr marL="914355" indent="0">
              <a:buNone/>
              <a:defRPr sz="1800" b="1"/>
            </a:lvl3pPr>
            <a:lvl4pPr marL="1371532" indent="0">
              <a:buNone/>
              <a:defRPr sz="1600" b="1"/>
            </a:lvl4pPr>
            <a:lvl5pPr marL="1828710" indent="0">
              <a:buNone/>
              <a:defRPr sz="1600" b="1"/>
            </a:lvl5pPr>
            <a:lvl6pPr marL="2285887" indent="0">
              <a:buNone/>
              <a:defRPr sz="1600" b="1"/>
            </a:lvl6pPr>
            <a:lvl7pPr marL="2743064" indent="0">
              <a:buNone/>
              <a:defRPr sz="1600" b="1"/>
            </a:lvl7pPr>
            <a:lvl8pPr marL="3200241" indent="0">
              <a:buNone/>
              <a:defRPr sz="1600" b="1"/>
            </a:lvl8pPr>
            <a:lvl9pPr marL="365741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latin typeface="Calibri"/>
              </a:rPr>
              <a:t>March 2012</a:t>
            </a:r>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latin typeface="Calibri"/>
              </a:rPr>
              <a:t>Bob Jones (CERN) – April 2014</a:t>
            </a:r>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A4C9F6A9-F211-49D1-9B39-2A9AD1698CD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5394858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latin typeface="Calibri"/>
              </a:rPr>
              <a:t>March 2012</a:t>
            </a:r>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latin typeface="Calibri"/>
              </a:rPr>
              <a:t>Bob Jones (CERN) – April 2014</a:t>
            </a:r>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A4C9F6A9-F211-49D1-9B39-2A9AD1698CD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2766565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latin typeface="Calibri"/>
              </a:rPr>
              <a:t>March 2012</a:t>
            </a:r>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Bob Jones (CERN) – April 2014</a:t>
            </a:r>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A4C9F6A9-F211-49D1-9B39-2A9AD1698CD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86802054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177" indent="0">
              <a:buNone/>
              <a:defRPr sz="1200"/>
            </a:lvl2pPr>
            <a:lvl3pPr marL="914355" indent="0">
              <a:buNone/>
              <a:defRPr sz="1000"/>
            </a:lvl3pPr>
            <a:lvl4pPr marL="1371532" indent="0">
              <a:buNone/>
              <a:defRPr sz="900"/>
            </a:lvl4pPr>
            <a:lvl5pPr marL="1828710" indent="0">
              <a:buNone/>
              <a:defRPr sz="900"/>
            </a:lvl5pPr>
            <a:lvl6pPr marL="2285887" indent="0">
              <a:buNone/>
              <a:defRPr sz="900"/>
            </a:lvl6pPr>
            <a:lvl7pPr marL="2743064" indent="0">
              <a:buNone/>
              <a:defRPr sz="900"/>
            </a:lvl7pPr>
            <a:lvl8pPr marL="3200241" indent="0">
              <a:buNone/>
              <a:defRPr sz="900"/>
            </a:lvl8pPr>
            <a:lvl9pPr marL="3657418"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latin typeface="Calibri"/>
              </a:rPr>
              <a:t>March 2012</a:t>
            </a:r>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Bob Jones (CERN) – April 2014</a:t>
            </a:r>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C9F6A9-F211-49D1-9B39-2A9AD1698CD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5172062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77" indent="0">
              <a:buNone/>
              <a:defRPr sz="2800"/>
            </a:lvl2pPr>
            <a:lvl3pPr marL="914355" indent="0">
              <a:buNone/>
              <a:defRPr sz="2400"/>
            </a:lvl3pPr>
            <a:lvl4pPr marL="1371532" indent="0">
              <a:buNone/>
              <a:defRPr sz="2000"/>
            </a:lvl4pPr>
            <a:lvl5pPr marL="1828710" indent="0">
              <a:buNone/>
              <a:defRPr sz="2000"/>
            </a:lvl5pPr>
            <a:lvl6pPr marL="2285887" indent="0">
              <a:buNone/>
              <a:defRPr sz="2000"/>
            </a:lvl6pPr>
            <a:lvl7pPr marL="2743064" indent="0">
              <a:buNone/>
              <a:defRPr sz="2000"/>
            </a:lvl7pPr>
            <a:lvl8pPr marL="3200241" indent="0">
              <a:buNone/>
              <a:defRPr sz="2000"/>
            </a:lvl8pPr>
            <a:lvl9pPr marL="3657418"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77" indent="0">
              <a:buNone/>
              <a:defRPr sz="1200"/>
            </a:lvl2pPr>
            <a:lvl3pPr marL="914355" indent="0">
              <a:buNone/>
              <a:defRPr sz="1000"/>
            </a:lvl3pPr>
            <a:lvl4pPr marL="1371532" indent="0">
              <a:buNone/>
              <a:defRPr sz="900"/>
            </a:lvl4pPr>
            <a:lvl5pPr marL="1828710" indent="0">
              <a:buNone/>
              <a:defRPr sz="900"/>
            </a:lvl5pPr>
            <a:lvl6pPr marL="2285887" indent="0">
              <a:buNone/>
              <a:defRPr sz="900"/>
            </a:lvl6pPr>
            <a:lvl7pPr marL="2743064" indent="0">
              <a:buNone/>
              <a:defRPr sz="900"/>
            </a:lvl7pPr>
            <a:lvl8pPr marL="3200241" indent="0">
              <a:buNone/>
              <a:defRPr sz="900"/>
            </a:lvl8pPr>
            <a:lvl9pPr marL="3657418"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latin typeface="Calibri"/>
              </a:rPr>
              <a:t>March 2012</a:t>
            </a:r>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Bob Jones (CERN) – April 2014</a:t>
            </a:r>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C9F6A9-F211-49D1-9B39-2A9AD1698CD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269161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alibri"/>
              </a:rPr>
              <a:t>March 2012</a:t>
            </a:r>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Bob Jones (CERN) – April 2014</a:t>
            </a:r>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C9F6A9-F211-49D1-9B39-2A9AD1698CD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5828476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latin typeface="Calibri"/>
              </a:rPr>
              <a:t>March 2012</a:t>
            </a:r>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Bob Jones (CERN) – April 2014</a:t>
            </a:r>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C9F6A9-F211-49D1-9B39-2A9AD1698CD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206992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4213" y="2205038"/>
            <a:ext cx="3810000" cy="3816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2205038"/>
            <a:ext cx="3810000" cy="3816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14 May 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6A30518-AD6C-485E-B5F3-9C31FADC0ED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GB" smtClean="0"/>
              <a:t>14 May 14</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35BA60E-1359-4938-B1AC-686739EEBF0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GB" smtClean="0"/>
              <a:t>14 May 14</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8A7F324-4841-49F8-8853-AD1CBADEBE3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smtClean="0"/>
              <a:t>14 May 14</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9A0F390-D524-4E13-AB54-6DF295E7C4F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14 May 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D0A90A2-FA98-4CB7-8B1F-6174C184765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14 May 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A2899CF-374B-4972-9947-3DE8F343495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theme" Target="../theme/theme2.xml"/><Relationship Id="rId14" Type="http://schemas.openxmlformats.org/officeDocument/2006/relationships/image" Target="../media/image2.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theme" Target="../theme/theme3.xml"/><Relationship Id="rId6" Type="http://schemas.openxmlformats.org/officeDocument/2006/relationships/image" Target="../media/image4.jpeg"/><Relationship Id="rId1" Type="http://schemas.openxmlformats.org/officeDocument/2006/relationships/slideLayout" Target="../slideLayouts/slideLayout24.xml"/><Relationship Id="rId2"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38.xml"/><Relationship Id="rId12" Type="http://schemas.openxmlformats.org/officeDocument/2006/relationships/theme" Target="../theme/theme4.xml"/><Relationship Id="rId1" Type="http://schemas.openxmlformats.org/officeDocument/2006/relationships/slideLayout" Target="../slideLayouts/slideLayout28.xml"/><Relationship Id="rId2" Type="http://schemas.openxmlformats.org/officeDocument/2006/relationships/slideLayout" Target="../slideLayouts/slideLayout29.xml"/><Relationship Id="rId3" Type="http://schemas.openxmlformats.org/officeDocument/2006/relationships/slideLayout" Target="../slideLayouts/slideLayout30.xml"/><Relationship Id="rId4" Type="http://schemas.openxmlformats.org/officeDocument/2006/relationships/slideLayout" Target="../slideLayouts/slideLayout31.xml"/><Relationship Id="rId5" Type="http://schemas.openxmlformats.org/officeDocument/2006/relationships/slideLayout" Target="../slideLayouts/slideLayout32.xml"/><Relationship Id="rId6" Type="http://schemas.openxmlformats.org/officeDocument/2006/relationships/slideLayout" Target="../slideLayouts/slideLayout33.xml"/><Relationship Id="rId7" Type="http://schemas.openxmlformats.org/officeDocument/2006/relationships/slideLayout" Target="../slideLayouts/slideLayout34.xml"/><Relationship Id="rId8" Type="http://schemas.openxmlformats.org/officeDocument/2006/relationships/slideLayout" Target="../slideLayouts/slideLayout35.xml"/><Relationship Id="rId9" Type="http://schemas.openxmlformats.org/officeDocument/2006/relationships/slideLayout" Target="../slideLayouts/slideLayout36.xml"/><Relationship Id="rId10"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4213" y="981075"/>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4213" y="2205038"/>
            <a:ext cx="7772400" cy="3816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400" smtClean="0"/>
            </a:lvl1pPr>
          </a:lstStyle>
          <a:p>
            <a:pPr>
              <a:defRPr/>
            </a:pPr>
            <a:r>
              <a:rPr lang="en-GB" smtClean="0"/>
              <a:t>14 May 14</a:t>
            </a:r>
            <a:endParaRPr lang="en-US"/>
          </a:p>
        </p:txBody>
      </p:sp>
      <p:sp>
        <p:nvSpPr>
          <p:cNvPr id="410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smtClean="0"/>
            </a:lvl1pPr>
          </a:lstStyle>
          <a:p>
            <a:pPr>
              <a:defRPr/>
            </a:pPr>
            <a:r>
              <a:rPr lang="en-GB" smtClean="0"/>
              <a:t>FIM4R, Kelsey</a:t>
            </a:r>
            <a:endParaRPr lang="en-US"/>
          </a:p>
        </p:txBody>
      </p:sp>
      <p:sp>
        <p:nvSpPr>
          <p:cNvPr id="4102"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fld id="{11C46EFB-F553-4F51-93D3-0EB19F44BAE7}" type="slidenum">
              <a:rPr lang="en-US"/>
              <a:pPr>
                <a:defRPr/>
              </a:pPr>
              <a:t>‹#›</a:t>
            </a:fld>
            <a:endParaRPr lang="en-US"/>
          </a:p>
        </p:txBody>
      </p:sp>
      <p:pic>
        <p:nvPicPr>
          <p:cNvPr id="1031" name="Picture 7" descr="SCI_PPT_templ4"/>
          <p:cNvPicPr>
            <a:picLocks noChangeAspect="1" noChangeArrowheads="1"/>
          </p:cNvPicPr>
          <p:nvPr/>
        </p:nvPicPr>
        <p:blipFill>
          <a:blip r:embed="rId13" cstate="print"/>
          <a:srcRect/>
          <a:stretch>
            <a:fillRect/>
          </a:stretch>
        </p:blipFill>
        <p:spPr bwMode="auto">
          <a:xfrm>
            <a:off x="0" y="0"/>
            <a:ext cx="7162800" cy="15176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2pPr>
      <a:lvl3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3pPr>
      <a:lvl4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4pPr>
      <a:lvl5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5pPr>
      <a:lvl6pPr marL="457200" algn="ctr" rtl="0" fontAlgn="base">
        <a:spcBef>
          <a:spcPct val="0"/>
        </a:spcBef>
        <a:spcAft>
          <a:spcPct val="0"/>
        </a:spcAft>
        <a:defRPr sz="4400">
          <a:solidFill>
            <a:schemeClr val="tx2"/>
          </a:solidFill>
          <a:latin typeface="Lucida Grande" pitchFamily="84" charset="0"/>
          <a:ea typeface="ヒラギノ角ゴ Pro W3" pitchFamily="84" charset="-128"/>
        </a:defRPr>
      </a:lvl6pPr>
      <a:lvl7pPr marL="914400" algn="ctr" rtl="0" fontAlgn="base">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fontAlgn="base">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fontAlgn="base">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0" y="457200"/>
            <a:ext cx="6858000" cy="81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GB"/>
          </a:p>
        </p:txBody>
      </p:sp>
      <p:sp>
        <p:nvSpPr>
          <p:cNvPr id="1027" name="Rectangle 3"/>
          <p:cNvSpPr>
            <a:spLocks noGrp="1" noChangeArrowheads="1"/>
          </p:cNvSpPr>
          <p:nvPr>
            <p:ph type="body" idx="1"/>
          </p:nvPr>
        </p:nvSpPr>
        <p:spPr bwMode="auto">
          <a:xfrm>
            <a:off x="1524000" y="1412875"/>
            <a:ext cx="6858000" cy="468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029" name="Rectangle 5"/>
          <p:cNvSpPr>
            <a:spLocks noGrp="1" noChangeArrowheads="1"/>
          </p:cNvSpPr>
          <p:nvPr>
            <p:ph type="ftr" sz="quarter" idx="3"/>
          </p:nvPr>
        </p:nvSpPr>
        <p:spPr bwMode="auto">
          <a:xfrm>
            <a:off x="2590800" y="6324600"/>
            <a:ext cx="4648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lnSpc>
                <a:spcPct val="100000"/>
              </a:lnSpc>
              <a:buFontTx/>
              <a:buNone/>
              <a:defRPr>
                <a:latin typeface="Verdana" pitchFamily="34" charset="0"/>
                <a:ea typeface="ＭＳ Ｐゴシック" pitchFamily="112" charset="-128"/>
                <a:cs typeface="+mn-cs"/>
              </a:defRPr>
            </a:lvl1pPr>
          </a:lstStyle>
          <a:p>
            <a:pPr algn="l">
              <a:defRPr/>
            </a:pPr>
            <a:endParaRPr lang="en-GB" sz="1400">
              <a:solidFill>
                <a:srgbClr val="808080"/>
              </a:solidFill>
            </a:endParaRPr>
          </a:p>
        </p:txBody>
      </p:sp>
      <p:sp>
        <p:nvSpPr>
          <p:cNvPr id="1030" name="Rectangle 6"/>
          <p:cNvSpPr>
            <a:spLocks noGrp="1" noChangeArrowheads="1"/>
          </p:cNvSpPr>
          <p:nvPr>
            <p:ph type="sldNum" sz="quarter" idx="4"/>
          </p:nvPr>
        </p:nvSpPr>
        <p:spPr bwMode="auto">
          <a:xfrm>
            <a:off x="1524000" y="6324600"/>
            <a:ext cx="990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lnSpc>
                <a:spcPct val="100000"/>
              </a:lnSpc>
              <a:buFontTx/>
              <a:buNone/>
              <a:defRPr/>
            </a:lvl1pPr>
          </a:lstStyle>
          <a:p>
            <a:pPr algn="l">
              <a:defRPr/>
            </a:pPr>
            <a:r>
              <a:rPr lang="en-US" sz="1400">
                <a:solidFill>
                  <a:srgbClr val="808080"/>
                </a:solidFill>
                <a:latin typeface="Verdana" charset="0"/>
                <a:ea typeface="ＭＳ Ｐゴシック" charset="0"/>
                <a:cs typeface="ＭＳ Ｐゴシック" charset="0"/>
              </a:rPr>
              <a:t>Slide</a:t>
            </a:r>
            <a:r>
              <a:rPr lang="en-US" sz="1400">
                <a:solidFill>
                  <a:srgbClr val="000000"/>
                </a:solidFill>
                <a:latin typeface="Verdana" charset="0"/>
                <a:ea typeface="ＭＳ Ｐゴシック" charset="0"/>
                <a:cs typeface="ＭＳ Ｐゴシック" charset="0"/>
              </a:rPr>
              <a:t> </a:t>
            </a:r>
            <a:fld id="{02A06980-FED5-EA41-B3DC-1B4B15DF1F2B}" type="slidenum">
              <a:rPr lang="en-US" sz="1400">
                <a:solidFill>
                  <a:srgbClr val="808080"/>
                </a:solidFill>
                <a:latin typeface="Verdana" charset="0"/>
                <a:ea typeface="ＭＳ Ｐゴシック" charset="0"/>
                <a:cs typeface="ＭＳ Ｐゴシック" charset="0"/>
              </a:rPr>
              <a:pPr algn="l">
                <a:defRPr/>
              </a:pPr>
              <a:t>‹#›</a:t>
            </a:fld>
            <a:endParaRPr lang="en-US" sz="1400">
              <a:solidFill>
                <a:srgbClr val="000000"/>
              </a:solidFill>
              <a:latin typeface="Verdana" charset="0"/>
              <a:ea typeface="ＭＳ Ｐゴシック" charset="0"/>
              <a:cs typeface="ＭＳ Ｐゴシック"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rtl="0" eaLnBrk="1" fontAlgn="base" hangingPunct="1">
        <a:spcBef>
          <a:spcPct val="0"/>
        </a:spcBef>
        <a:spcAft>
          <a:spcPct val="0"/>
        </a:spcAft>
        <a:defRPr sz="2600" b="1">
          <a:solidFill>
            <a:srgbClr val="623E85"/>
          </a:solidFill>
          <a:latin typeface="+mj-lt"/>
          <a:ea typeface="+mj-ea"/>
          <a:cs typeface="ＭＳ Ｐゴシック" charset="0"/>
        </a:defRPr>
      </a:lvl1pPr>
      <a:lvl2pPr algn="l" rtl="0" eaLnBrk="1" fontAlgn="base" hangingPunct="1">
        <a:spcBef>
          <a:spcPct val="0"/>
        </a:spcBef>
        <a:spcAft>
          <a:spcPct val="0"/>
        </a:spcAft>
        <a:defRPr sz="2600" b="1">
          <a:solidFill>
            <a:srgbClr val="623E85"/>
          </a:solidFill>
          <a:latin typeface="Verdana" pitchFamily="34" charset="0"/>
          <a:ea typeface="ＭＳ Ｐゴシック" pitchFamily="112" charset="-128"/>
          <a:cs typeface="ＭＳ Ｐゴシック" charset="0"/>
        </a:defRPr>
      </a:lvl2pPr>
      <a:lvl3pPr algn="l" rtl="0" eaLnBrk="1" fontAlgn="base" hangingPunct="1">
        <a:spcBef>
          <a:spcPct val="0"/>
        </a:spcBef>
        <a:spcAft>
          <a:spcPct val="0"/>
        </a:spcAft>
        <a:defRPr sz="2600" b="1">
          <a:solidFill>
            <a:srgbClr val="623E85"/>
          </a:solidFill>
          <a:latin typeface="Verdana" pitchFamily="34" charset="0"/>
          <a:ea typeface="ＭＳ Ｐゴシック" pitchFamily="112" charset="-128"/>
          <a:cs typeface="ＭＳ Ｐゴシック" charset="0"/>
        </a:defRPr>
      </a:lvl3pPr>
      <a:lvl4pPr algn="l" rtl="0" eaLnBrk="1" fontAlgn="base" hangingPunct="1">
        <a:spcBef>
          <a:spcPct val="0"/>
        </a:spcBef>
        <a:spcAft>
          <a:spcPct val="0"/>
        </a:spcAft>
        <a:defRPr sz="2600" b="1">
          <a:solidFill>
            <a:srgbClr val="623E85"/>
          </a:solidFill>
          <a:latin typeface="Verdana" pitchFamily="34" charset="0"/>
          <a:ea typeface="ＭＳ Ｐゴシック" pitchFamily="112" charset="-128"/>
          <a:cs typeface="ＭＳ Ｐゴシック" charset="0"/>
        </a:defRPr>
      </a:lvl4pPr>
      <a:lvl5pPr algn="l" rtl="0" eaLnBrk="1" fontAlgn="base" hangingPunct="1">
        <a:spcBef>
          <a:spcPct val="0"/>
        </a:spcBef>
        <a:spcAft>
          <a:spcPct val="0"/>
        </a:spcAft>
        <a:defRPr sz="2600" b="1">
          <a:solidFill>
            <a:srgbClr val="623E85"/>
          </a:solidFill>
          <a:latin typeface="Verdana" pitchFamily="34" charset="0"/>
          <a:ea typeface="ＭＳ Ｐゴシック" pitchFamily="112" charset="-128"/>
          <a:cs typeface="ＭＳ Ｐゴシック" charset="0"/>
        </a:defRPr>
      </a:lvl5pPr>
      <a:lvl6pPr marL="457200" algn="l" rtl="0" eaLnBrk="1" fontAlgn="base" hangingPunct="1">
        <a:spcBef>
          <a:spcPct val="0"/>
        </a:spcBef>
        <a:spcAft>
          <a:spcPct val="0"/>
        </a:spcAft>
        <a:defRPr sz="2600" b="1">
          <a:solidFill>
            <a:srgbClr val="623E85"/>
          </a:solidFill>
          <a:latin typeface="Verdana" pitchFamily="34" charset="0"/>
          <a:ea typeface="ＭＳ Ｐゴシック" pitchFamily="112" charset="-128"/>
        </a:defRPr>
      </a:lvl6pPr>
      <a:lvl7pPr marL="914400" algn="l" rtl="0" eaLnBrk="1" fontAlgn="base" hangingPunct="1">
        <a:spcBef>
          <a:spcPct val="0"/>
        </a:spcBef>
        <a:spcAft>
          <a:spcPct val="0"/>
        </a:spcAft>
        <a:defRPr sz="2600" b="1">
          <a:solidFill>
            <a:srgbClr val="623E85"/>
          </a:solidFill>
          <a:latin typeface="Verdana" pitchFamily="34" charset="0"/>
          <a:ea typeface="ＭＳ Ｐゴシック" pitchFamily="112" charset="-128"/>
        </a:defRPr>
      </a:lvl7pPr>
      <a:lvl8pPr marL="1371600" algn="l" rtl="0" eaLnBrk="1" fontAlgn="base" hangingPunct="1">
        <a:spcBef>
          <a:spcPct val="0"/>
        </a:spcBef>
        <a:spcAft>
          <a:spcPct val="0"/>
        </a:spcAft>
        <a:defRPr sz="2600" b="1">
          <a:solidFill>
            <a:srgbClr val="623E85"/>
          </a:solidFill>
          <a:latin typeface="Verdana" pitchFamily="34" charset="0"/>
          <a:ea typeface="ＭＳ Ｐゴシック" pitchFamily="112" charset="-128"/>
        </a:defRPr>
      </a:lvl8pPr>
      <a:lvl9pPr marL="1828800" algn="l" rtl="0" eaLnBrk="1" fontAlgn="base" hangingPunct="1">
        <a:spcBef>
          <a:spcPct val="0"/>
        </a:spcBef>
        <a:spcAft>
          <a:spcPct val="0"/>
        </a:spcAft>
        <a:defRPr sz="2600" b="1">
          <a:solidFill>
            <a:srgbClr val="623E85"/>
          </a:solidFill>
          <a:latin typeface="Verdana" pitchFamily="34" charset="0"/>
          <a:ea typeface="ＭＳ Ｐゴシック" pitchFamily="112" charset="-128"/>
        </a:defRPr>
      </a:lvl9pPr>
    </p:titleStyle>
    <p:bodyStyle>
      <a:lvl1pPr marL="195263" indent="-195263" algn="l" rtl="0" eaLnBrk="1" fontAlgn="base" hangingPunct="1">
        <a:spcBef>
          <a:spcPct val="20000"/>
        </a:spcBef>
        <a:spcAft>
          <a:spcPct val="0"/>
        </a:spcAft>
        <a:buFont typeface="Helvetica CE" charset="0"/>
        <a:buChar char="›"/>
        <a:defRPr sz="2000">
          <a:solidFill>
            <a:srgbClr val="154081"/>
          </a:solidFill>
          <a:latin typeface="+mn-lt"/>
          <a:ea typeface="+mn-ea"/>
          <a:cs typeface="ＭＳ Ｐゴシック" charset="0"/>
        </a:defRPr>
      </a:lvl1pPr>
      <a:lvl2pPr marL="571500" indent="-185738" algn="l" rtl="0" eaLnBrk="1" fontAlgn="base" hangingPunct="1">
        <a:spcBef>
          <a:spcPct val="20000"/>
        </a:spcBef>
        <a:spcAft>
          <a:spcPct val="0"/>
        </a:spcAft>
        <a:buFont typeface="Helvetica CE" charset="0"/>
        <a:buChar char="›"/>
        <a:defRPr>
          <a:solidFill>
            <a:srgbClr val="154081"/>
          </a:solidFill>
          <a:latin typeface="+mn-lt"/>
          <a:ea typeface="+mn-ea"/>
        </a:defRPr>
      </a:lvl2pPr>
      <a:lvl3pPr marL="949325" indent="-187325" algn="l" rtl="0" eaLnBrk="1" fontAlgn="base" hangingPunct="1">
        <a:spcBef>
          <a:spcPct val="20000"/>
        </a:spcBef>
        <a:spcAft>
          <a:spcPct val="0"/>
        </a:spcAft>
        <a:buFont typeface="Helvetica CE" charset="0"/>
        <a:buChar char="›"/>
        <a:defRPr>
          <a:solidFill>
            <a:srgbClr val="154081"/>
          </a:solidFill>
          <a:latin typeface="+mn-lt"/>
          <a:ea typeface="+mn-ea"/>
        </a:defRPr>
      </a:lvl3pPr>
      <a:lvl4pPr marL="1241425" indent="-96838" algn="l" rtl="0" eaLnBrk="1" fontAlgn="base" hangingPunct="1">
        <a:spcBef>
          <a:spcPct val="20000"/>
        </a:spcBef>
        <a:spcAft>
          <a:spcPct val="0"/>
        </a:spcAft>
        <a:buFont typeface="Helvetica CE" charset="0"/>
        <a:buChar char="›"/>
        <a:defRPr>
          <a:solidFill>
            <a:schemeClr val="bg2"/>
          </a:solidFill>
          <a:latin typeface="+mn-lt"/>
          <a:ea typeface="+mn-ea"/>
        </a:defRPr>
      </a:lvl4pPr>
      <a:lvl5pPr marL="2135188" indent="-228600" algn="l" rtl="0" eaLnBrk="1" fontAlgn="base" hangingPunct="1">
        <a:spcBef>
          <a:spcPct val="20000"/>
        </a:spcBef>
        <a:spcAft>
          <a:spcPct val="0"/>
        </a:spcAft>
        <a:defRPr sz="2000">
          <a:solidFill>
            <a:schemeClr val="bg2"/>
          </a:solidFill>
          <a:latin typeface="Arial" charset="0"/>
          <a:ea typeface="+mn-ea"/>
        </a:defRPr>
      </a:lvl5pPr>
      <a:lvl6pPr marL="2592388" indent="-228600" algn="l" rtl="0" eaLnBrk="1" fontAlgn="base" hangingPunct="1">
        <a:spcBef>
          <a:spcPct val="20000"/>
        </a:spcBef>
        <a:spcAft>
          <a:spcPct val="0"/>
        </a:spcAft>
        <a:defRPr sz="2000">
          <a:solidFill>
            <a:schemeClr val="bg2"/>
          </a:solidFill>
          <a:latin typeface="Arial" charset="0"/>
          <a:ea typeface="+mn-ea"/>
        </a:defRPr>
      </a:lvl6pPr>
      <a:lvl7pPr marL="3049588" indent="-228600" algn="l" rtl="0" eaLnBrk="1" fontAlgn="base" hangingPunct="1">
        <a:spcBef>
          <a:spcPct val="20000"/>
        </a:spcBef>
        <a:spcAft>
          <a:spcPct val="0"/>
        </a:spcAft>
        <a:defRPr sz="2000">
          <a:solidFill>
            <a:schemeClr val="bg2"/>
          </a:solidFill>
          <a:latin typeface="Arial" charset="0"/>
          <a:ea typeface="+mn-ea"/>
        </a:defRPr>
      </a:lvl7pPr>
      <a:lvl8pPr marL="3506788" indent="-228600" algn="l" rtl="0" eaLnBrk="1" fontAlgn="base" hangingPunct="1">
        <a:spcBef>
          <a:spcPct val="20000"/>
        </a:spcBef>
        <a:spcAft>
          <a:spcPct val="0"/>
        </a:spcAft>
        <a:defRPr sz="2000">
          <a:solidFill>
            <a:schemeClr val="bg2"/>
          </a:solidFill>
          <a:latin typeface="Arial" charset="0"/>
          <a:ea typeface="+mn-ea"/>
        </a:defRPr>
      </a:lvl8pPr>
      <a:lvl9pPr marL="3963988" indent="-228600" algn="l" rtl="0" eaLnBrk="1" fontAlgn="base" hangingPunct="1">
        <a:spcBef>
          <a:spcPct val="20000"/>
        </a:spcBef>
        <a:spcAft>
          <a:spcPct val="0"/>
        </a:spcAft>
        <a:defRPr sz="2000">
          <a:solidFill>
            <a:schemeClr val="bg2"/>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31" name="Picture 1"/>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11"/>
          <p:cNvSpPr>
            <a:spLocks noChangeArrowheads="1"/>
          </p:cNvSpPr>
          <p:nvPr/>
        </p:nvSpPr>
        <p:spPr bwMode="auto">
          <a:xfrm>
            <a:off x="8316416" y="332656"/>
            <a:ext cx="584200" cy="196850"/>
          </a:xfrm>
          <a:prstGeom prst="rect">
            <a:avLst/>
          </a:prstGeom>
          <a:noFill/>
          <a:ln>
            <a:noFill/>
          </a:ln>
          <a:effectLst/>
          <a:extLst/>
        </p:spPr>
        <p:txBody>
          <a:bodyPr anchor="ctr"/>
          <a:lstStyle/>
          <a:p>
            <a:pPr algn="r" defTabSz="457200" eaLnBrk="1" fontAlgn="auto" hangingPunct="1">
              <a:spcBef>
                <a:spcPts val="0"/>
              </a:spcBef>
              <a:spcAft>
                <a:spcPts val="0"/>
              </a:spcAft>
              <a:defRPr/>
            </a:pPr>
            <a:fld id="{7252A759-CE90-8E4D-8205-5455BBF991FC}" type="slidenum">
              <a:rPr lang="en-AU" sz="1000">
                <a:solidFill>
                  <a:srgbClr val="58A618"/>
                </a:solidFill>
                <a:latin typeface=""/>
                <a:ea typeface="+mn-ea"/>
                <a:cs typeface="Trebuchet MS"/>
              </a:rPr>
              <a:pPr algn="r" defTabSz="457200" eaLnBrk="1" fontAlgn="auto" hangingPunct="1">
                <a:spcBef>
                  <a:spcPts val="0"/>
                </a:spcBef>
                <a:spcAft>
                  <a:spcPts val="0"/>
                </a:spcAft>
                <a:defRPr/>
              </a:pPr>
              <a:t>‹#›</a:t>
            </a:fld>
            <a:endParaRPr lang="en-AU" sz="1000" dirty="0">
              <a:solidFill>
                <a:srgbClr val="58A618"/>
              </a:solidFill>
              <a:latin typeface=""/>
              <a:ea typeface="+mn-ea"/>
              <a:cs typeface="Trebuchet MS"/>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Lst>
  <p:txStyles>
    <p:titleStyle>
      <a:lvl1pPr algn="l" rtl="0" eaLnBrk="1" fontAlgn="base" hangingPunct="1">
        <a:spcBef>
          <a:spcPct val="0"/>
        </a:spcBef>
        <a:spcAft>
          <a:spcPct val="0"/>
        </a:spcAft>
        <a:defRPr sz="28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8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8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8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8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800" b="1">
          <a:solidFill>
            <a:schemeClr val="bg1"/>
          </a:solidFill>
          <a:latin typeface="Arial" charset="0"/>
        </a:defRPr>
      </a:lvl6pPr>
      <a:lvl7pPr marL="914400" algn="l" rtl="0" eaLnBrk="1" fontAlgn="base" hangingPunct="1">
        <a:spcBef>
          <a:spcPct val="0"/>
        </a:spcBef>
        <a:spcAft>
          <a:spcPct val="0"/>
        </a:spcAft>
        <a:defRPr sz="2800" b="1">
          <a:solidFill>
            <a:schemeClr val="bg1"/>
          </a:solidFill>
          <a:latin typeface="Arial" charset="0"/>
        </a:defRPr>
      </a:lvl7pPr>
      <a:lvl8pPr marL="1371600" algn="l" rtl="0" eaLnBrk="1" fontAlgn="base" hangingPunct="1">
        <a:spcBef>
          <a:spcPct val="0"/>
        </a:spcBef>
        <a:spcAft>
          <a:spcPct val="0"/>
        </a:spcAft>
        <a:defRPr sz="2800" b="1">
          <a:solidFill>
            <a:schemeClr val="bg1"/>
          </a:solidFill>
          <a:latin typeface="Arial" charset="0"/>
        </a:defRPr>
      </a:lvl8pPr>
      <a:lvl9pPr marL="1828800" algn="l" rtl="0" eaLnBrk="1" fontAlgn="base" hangingPunct="1">
        <a:spcBef>
          <a:spcPct val="0"/>
        </a:spcBef>
        <a:spcAft>
          <a:spcPct val="0"/>
        </a:spcAft>
        <a:defRPr sz="2800" b="1">
          <a:solidFill>
            <a:schemeClr val="bg1"/>
          </a:solidFill>
          <a:latin typeface="Arial" charset="0"/>
        </a:defRPr>
      </a:lvl9pPr>
    </p:titleStyle>
    <p:bodyStyle>
      <a:lvl1pPr marL="342900" indent="-342900" algn="l" rtl="0" eaLnBrk="1" fontAlgn="base" hangingPunct="1">
        <a:spcBef>
          <a:spcPct val="20000"/>
        </a:spcBef>
        <a:spcAft>
          <a:spcPct val="0"/>
        </a:spcAft>
        <a:buClr>
          <a:schemeClr val="hlink"/>
        </a:buClr>
        <a:buFont typeface="Wingdings" charset="0"/>
        <a:buChar char="§"/>
        <a:defRPr sz="2800">
          <a:solidFill>
            <a:schemeClr val="tx1"/>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lr>
          <a:schemeClr val="hlink"/>
        </a:buClr>
        <a:buFont typeface="Wingdings" charset="0"/>
        <a:buChar char="§"/>
        <a:defRPr sz="2400">
          <a:solidFill>
            <a:schemeClr val="tx1"/>
          </a:solidFill>
          <a:latin typeface="+mn-lt"/>
          <a:ea typeface="ＭＳ Ｐゴシック" charset="0"/>
        </a:defRPr>
      </a:lvl2pPr>
      <a:lvl3pPr marL="1143000" indent="-228600" algn="l" rtl="0" eaLnBrk="1" fontAlgn="base" hangingPunct="1">
        <a:spcBef>
          <a:spcPct val="20000"/>
        </a:spcBef>
        <a:spcAft>
          <a:spcPct val="0"/>
        </a:spcAft>
        <a:buClr>
          <a:schemeClr val="hlink"/>
        </a:buClr>
        <a:buFont typeface="Wingdings" charset="0"/>
        <a:buChar char="§"/>
        <a:defRPr sz="2400">
          <a:solidFill>
            <a:schemeClr val="tx1"/>
          </a:solidFill>
          <a:latin typeface="+mn-lt"/>
          <a:ea typeface="ＭＳ Ｐゴシック" charset="0"/>
        </a:defRPr>
      </a:lvl3pPr>
      <a:lvl4pPr marL="1600200" indent="-228600" algn="l" rtl="0" eaLnBrk="1" fontAlgn="base" hangingPunct="1">
        <a:spcBef>
          <a:spcPct val="20000"/>
        </a:spcBef>
        <a:spcAft>
          <a:spcPct val="0"/>
        </a:spcAft>
        <a:buClr>
          <a:schemeClr val="hlink"/>
        </a:buClr>
        <a:buFont typeface="Wingdings" charset="0"/>
        <a:buChar char="§"/>
        <a:defRPr sz="2000">
          <a:solidFill>
            <a:schemeClr val="tx1"/>
          </a:solidFill>
          <a:latin typeface="+mn-lt"/>
          <a:ea typeface="ＭＳ Ｐゴシック" charset="0"/>
        </a:defRPr>
      </a:lvl4pPr>
      <a:lvl5pPr marL="2057400" indent="-228600" algn="l" rtl="0" eaLnBrk="1" fontAlgn="base" hangingPunct="1">
        <a:spcBef>
          <a:spcPct val="20000"/>
        </a:spcBef>
        <a:spcAft>
          <a:spcPct val="0"/>
        </a:spcAft>
        <a:buClr>
          <a:schemeClr val="hlink"/>
        </a:buClr>
        <a:buFont typeface="Wingdings" charset="0"/>
        <a:buChar char="§"/>
        <a:defRPr sz="2000">
          <a:solidFill>
            <a:schemeClr val="tx1"/>
          </a:solidFill>
          <a:latin typeface="+mn-lt"/>
          <a:ea typeface="ＭＳ Ｐゴシック" charset="0"/>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36" tIns="45718" rIns="91436" bIns="45718"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36" tIns="45718" rIns="91436" bIns="4571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1" y="6356350"/>
            <a:ext cx="2133600" cy="365125"/>
          </a:xfrm>
          <a:prstGeom prst="rect">
            <a:avLst/>
          </a:prstGeom>
        </p:spPr>
        <p:txBody>
          <a:bodyPr vert="horz" lIns="91436" tIns="45718" rIns="91436" bIns="45718" rtlCol="0" anchor="ctr"/>
          <a:lstStyle>
            <a:lvl1pPr algn="l">
              <a:defRPr sz="1200">
                <a:solidFill>
                  <a:schemeClr val="tx1">
                    <a:tint val="75000"/>
                  </a:schemeClr>
                </a:solidFill>
              </a:defRPr>
            </a:lvl1pPr>
          </a:lstStyle>
          <a:p>
            <a:pPr defTabSz="914355" eaLnBrk="1" fontAlgn="auto" hangingPunct="1">
              <a:spcBef>
                <a:spcPts val="0"/>
              </a:spcBef>
              <a:spcAft>
                <a:spcPts val="0"/>
              </a:spcAft>
            </a:pPr>
            <a:r>
              <a:rPr lang="en-US" smtClean="0">
                <a:solidFill>
                  <a:prstClr val="black">
                    <a:tint val="75000"/>
                  </a:prstClr>
                </a:solidFill>
                <a:latin typeface="Calibri"/>
                <a:ea typeface="+mn-ea"/>
              </a:rPr>
              <a:t>March 2012</a:t>
            </a:r>
            <a:endParaRPr lang="en-GB">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36" tIns="45718" rIns="91436" bIns="45718" rtlCol="0" anchor="ctr"/>
          <a:lstStyle>
            <a:lvl1pPr algn="ctr">
              <a:defRPr sz="1200">
                <a:solidFill>
                  <a:schemeClr val="tx1">
                    <a:tint val="75000"/>
                  </a:schemeClr>
                </a:solidFill>
              </a:defRPr>
            </a:lvl1pPr>
          </a:lstStyle>
          <a:p>
            <a:pPr defTabSz="914355" eaLnBrk="1" fontAlgn="auto" hangingPunct="1">
              <a:spcBef>
                <a:spcPts val="0"/>
              </a:spcBef>
              <a:spcAft>
                <a:spcPts val="0"/>
              </a:spcAft>
            </a:pPr>
            <a:r>
              <a:rPr lang="en-US" smtClean="0">
                <a:solidFill>
                  <a:prstClr val="black">
                    <a:tint val="75000"/>
                  </a:prstClr>
                </a:solidFill>
                <a:latin typeface="Calibri"/>
                <a:ea typeface="+mn-ea"/>
              </a:rPr>
              <a:t>Bob Jones (CERN) – April 2014</a:t>
            </a:r>
            <a:endParaRPr lang="en-GB">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36" tIns="45718" rIns="91436" bIns="45718" rtlCol="0" anchor="ctr"/>
          <a:lstStyle>
            <a:lvl1pPr algn="r">
              <a:defRPr sz="1200">
                <a:solidFill>
                  <a:schemeClr val="tx1">
                    <a:tint val="75000"/>
                  </a:schemeClr>
                </a:solidFill>
              </a:defRPr>
            </a:lvl1pPr>
          </a:lstStyle>
          <a:p>
            <a:pPr defTabSz="914355" eaLnBrk="1" fontAlgn="auto" hangingPunct="1">
              <a:spcBef>
                <a:spcPts val="0"/>
              </a:spcBef>
              <a:spcAft>
                <a:spcPts val="0"/>
              </a:spcAft>
            </a:pPr>
            <a:fld id="{A4C9F6A9-F211-49D1-9B39-2A9AD1698CD4}" type="slidenum">
              <a:rPr lang="en-GB" smtClean="0">
                <a:solidFill>
                  <a:prstClr val="black">
                    <a:tint val="75000"/>
                  </a:prstClr>
                </a:solidFill>
                <a:latin typeface="Calibri"/>
                <a:ea typeface="+mn-ea"/>
              </a:rPr>
              <a:pPr defTabSz="914355" eaLnBrk="1" fontAlgn="auto" hangingPunct="1">
                <a:spcBef>
                  <a:spcPts val="0"/>
                </a:spcBef>
                <a:spcAft>
                  <a:spcPts val="0"/>
                </a:spcAft>
              </a:pPr>
              <a:t>‹#›</a:t>
            </a:fld>
            <a:endParaRPr lang="en-GB">
              <a:solidFill>
                <a:prstClr val="black">
                  <a:tint val="75000"/>
                </a:prstClr>
              </a:solidFill>
              <a:latin typeface="Calibri"/>
              <a:ea typeface="+mn-ea"/>
            </a:endParaRPr>
          </a:p>
        </p:txBody>
      </p:sp>
    </p:spTree>
    <p:extLst>
      <p:ext uri="{BB962C8B-B14F-4D97-AF65-F5344CB8AC3E}">
        <p14:creationId xmlns:p14="http://schemas.microsoft.com/office/powerpoint/2010/main" val="3527213652"/>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iming>
    <p:tnLst>
      <p:par>
        <p:cTn xmlns:p14="http://schemas.microsoft.com/office/powerpoint/2010/main" id="1" dur="indefinite" restart="never" nodeType="tmRoot"/>
      </p:par>
    </p:tnLst>
  </p:timing>
  <p:hf sldNum="0" hdr="0" dt="0"/>
  <p:txStyles>
    <p:titleStyle>
      <a:lvl1pPr algn="ctr" defTabSz="914355" rtl="0" eaLnBrk="1" latinLnBrk="0" hangingPunct="1">
        <a:spcBef>
          <a:spcPct val="0"/>
        </a:spcBef>
        <a:buNone/>
        <a:defRPr sz="4400" kern="1200">
          <a:solidFill>
            <a:schemeClr val="tx1"/>
          </a:solidFill>
          <a:latin typeface="+mj-lt"/>
          <a:ea typeface="+mj-ea"/>
          <a:cs typeface="+mj-cs"/>
        </a:defRPr>
      </a:lvl1pPr>
    </p:titleStyle>
    <p:bodyStyle>
      <a:lvl1pPr marL="342883" indent="-342883" algn="l" defTabSz="91435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13" indent="-285736" algn="l" defTabSz="91435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43" indent="-228589" algn="l" defTabSz="91435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20"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98"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75"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3"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30"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7"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55" rtl="0" eaLnBrk="1" latinLnBrk="0" hangingPunct="1">
        <a:defRPr sz="1800" kern="1200">
          <a:solidFill>
            <a:schemeClr val="tx1"/>
          </a:solidFill>
          <a:latin typeface="+mn-lt"/>
          <a:ea typeface="+mn-ea"/>
          <a:cs typeface="+mn-cs"/>
        </a:defRPr>
      </a:lvl1pPr>
      <a:lvl2pPr marL="457177" algn="l" defTabSz="914355" rtl="0" eaLnBrk="1" latinLnBrk="0" hangingPunct="1">
        <a:defRPr sz="1800" kern="1200">
          <a:solidFill>
            <a:schemeClr val="tx1"/>
          </a:solidFill>
          <a:latin typeface="+mn-lt"/>
          <a:ea typeface="+mn-ea"/>
          <a:cs typeface="+mn-cs"/>
        </a:defRPr>
      </a:lvl2pPr>
      <a:lvl3pPr marL="914355" algn="l" defTabSz="914355" rtl="0" eaLnBrk="1" latinLnBrk="0" hangingPunct="1">
        <a:defRPr sz="1800" kern="1200">
          <a:solidFill>
            <a:schemeClr val="tx1"/>
          </a:solidFill>
          <a:latin typeface="+mn-lt"/>
          <a:ea typeface="+mn-ea"/>
          <a:cs typeface="+mn-cs"/>
        </a:defRPr>
      </a:lvl3pPr>
      <a:lvl4pPr marL="1371532" algn="l" defTabSz="914355" rtl="0" eaLnBrk="1" latinLnBrk="0" hangingPunct="1">
        <a:defRPr sz="1800" kern="1200">
          <a:solidFill>
            <a:schemeClr val="tx1"/>
          </a:solidFill>
          <a:latin typeface="+mn-lt"/>
          <a:ea typeface="+mn-ea"/>
          <a:cs typeface="+mn-cs"/>
        </a:defRPr>
      </a:lvl4pPr>
      <a:lvl5pPr marL="1828710" algn="l" defTabSz="914355" rtl="0" eaLnBrk="1" latinLnBrk="0" hangingPunct="1">
        <a:defRPr sz="1800" kern="1200">
          <a:solidFill>
            <a:schemeClr val="tx1"/>
          </a:solidFill>
          <a:latin typeface="+mn-lt"/>
          <a:ea typeface="+mn-ea"/>
          <a:cs typeface="+mn-cs"/>
        </a:defRPr>
      </a:lvl5pPr>
      <a:lvl6pPr marL="2285887" algn="l" defTabSz="914355" rtl="0" eaLnBrk="1" latinLnBrk="0" hangingPunct="1">
        <a:defRPr sz="1800" kern="1200">
          <a:solidFill>
            <a:schemeClr val="tx1"/>
          </a:solidFill>
          <a:latin typeface="+mn-lt"/>
          <a:ea typeface="+mn-ea"/>
          <a:cs typeface="+mn-cs"/>
        </a:defRPr>
      </a:lvl6pPr>
      <a:lvl7pPr marL="2743064" algn="l" defTabSz="914355" rtl="0" eaLnBrk="1" latinLnBrk="0" hangingPunct="1">
        <a:defRPr sz="1800" kern="1200">
          <a:solidFill>
            <a:schemeClr val="tx1"/>
          </a:solidFill>
          <a:latin typeface="+mn-lt"/>
          <a:ea typeface="+mn-ea"/>
          <a:cs typeface="+mn-cs"/>
        </a:defRPr>
      </a:lvl7pPr>
      <a:lvl8pPr marL="3200241" algn="l" defTabSz="914355" rtl="0" eaLnBrk="1" latinLnBrk="0" hangingPunct="1">
        <a:defRPr sz="1800" kern="1200">
          <a:solidFill>
            <a:schemeClr val="tx1"/>
          </a:solidFill>
          <a:latin typeface="+mn-lt"/>
          <a:ea typeface="+mn-ea"/>
          <a:cs typeface="+mn-cs"/>
        </a:defRPr>
      </a:lvl8pPr>
      <a:lvl9pPr marL="3657418" algn="l" defTabSz="91435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6.xml"/><Relationship Id="rId3" Type="http://schemas.openxmlformats.org/officeDocument/2006/relationships/hyperlink" Target="https://indico.cern.ch/event/301888/"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ndico.cern.ch/event/301888/"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dsweb.cern.ch/record/1442597"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comments" Target="../comments/comment1.xml"/><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560" y="1484784"/>
            <a:ext cx="7772400" cy="1470025"/>
          </a:xfrm>
        </p:spPr>
        <p:txBody>
          <a:bodyPr/>
          <a:lstStyle/>
          <a:p>
            <a:pPr eaLnBrk="1" hangingPunct="1"/>
            <a:r>
              <a:rPr lang="en-US" dirty="0" smtClean="0"/>
              <a:t/>
            </a:r>
            <a:br>
              <a:rPr lang="en-US" dirty="0" smtClean="0"/>
            </a:br>
            <a:r>
              <a:rPr lang="en-US" dirty="0" smtClean="0"/>
              <a:t>Federated Identity Management for Research</a:t>
            </a:r>
            <a:r>
              <a:rPr lang="en-US" dirty="0" smtClean="0"/>
              <a:t/>
            </a:r>
            <a:br>
              <a:rPr lang="en-US" dirty="0" smtClean="0"/>
            </a:br>
            <a:r>
              <a:rPr lang="en-US" dirty="0" smtClean="0"/>
              <a:t>(FIM4R)</a:t>
            </a:r>
          </a:p>
        </p:txBody>
      </p:sp>
      <p:sp>
        <p:nvSpPr>
          <p:cNvPr id="2051" name="Rectangle 3"/>
          <p:cNvSpPr>
            <a:spLocks noGrp="1" noChangeArrowheads="1"/>
          </p:cNvSpPr>
          <p:nvPr>
            <p:ph type="subTitle" idx="1"/>
          </p:nvPr>
        </p:nvSpPr>
        <p:spPr/>
        <p:txBody>
          <a:bodyPr/>
          <a:lstStyle/>
          <a:p>
            <a:pPr eaLnBrk="1" hangingPunct="1"/>
            <a:r>
              <a:rPr lang="en-US" dirty="0" smtClean="0"/>
              <a:t>David Kelsey (STFC-RAL)</a:t>
            </a:r>
          </a:p>
          <a:p>
            <a:pPr eaLnBrk="1" hangingPunct="1"/>
            <a:r>
              <a:rPr lang="en-US" dirty="0" err="1" smtClean="0"/>
              <a:t>EUGridPMA</a:t>
            </a:r>
            <a:r>
              <a:rPr lang="en-US" dirty="0" smtClean="0"/>
              <a:t>, Tartu</a:t>
            </a:r>
            <a:endParaRPr lang="en-US" dirty="0" smtClean="0"/>
          </a:p>
          <a:p>
            <a:pPr eaLnBrk="1" hangingPunct="1"/>
            <a:r>
              <a:rPr lang="en-US" dirty="0" smtClean="0"/>
              <a:t>14</a:t>
            </a:r>
            <a:r>
              <a:rPr lang="en-US" dirty="0" smtClean="0"/>
              <a:t> </a:t>
            </a:r>
            <a:r>
              <a:rPr lang="en-US" dirty="0" smtClean="0"/>
              <a:t>May</a:t>
            </a:r>
            <a:r>
              <a:rPr lang="en-US" dirty="0" smtClean="0"/>
              <a:t> 2014</a:t>
            </a: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GB" smtClean="0"/>
              <a:t>14 May 14</a:t>
            </a:r>
            <a:endParaRPr lang="en-US"/>
          </a:p>
        </p:txBody>
      </p:sp>
      <p:sp>
        <p:nvSpPr>
          <p:cNvPr id="3" name="Footer Placeholder 2"/>
          <p:cNvSpPr>
            <a:spLocks noGrp="1"/>
          </p:cNvSpPr>
          <p:nvPr>
            <p:ph type="ftr" sz="quarter" idx="11"/>
          </p:nvPr>
        </p:nvSpPr>
        <p:spPr/>
        <p:txBody>
          <a:bodyPr/>
          <a:lstStyle/>
          <a:p>
            <a:pPr>
              <a:defRPr/>
            </a:pPr>
            <a:r>
              <a:rPr lang="en-GB" smtClean="0"/>
              <a:t>FIM4R, Kelsey</a:t>
            </a:r>
            <a:endParaRPr lang="en-US"/>
          </a:p>
        </p:txBody>
      </p:sp>
      <p:sp>
        <p:nvSpPr>
          <p:cNvPr id="4" name="Slide Number Placeholder 3"/>
          <p:cNvSpPr>
            <a:spLocks noGrp="1"/>
          </p:cNvSpPr>
          <p:nvPr>
            <p:ph type="sldNum" sz="quarter" idx="12"/>
          </p:nvPr>
        </p:nvSpPr>
        <p:spPr/>
        <p:txBody>
          <a:bodyPr/>
          <a:lstStyle/>
          <a:p>
            <a:pPr>
              <a:defRPr/>
            </a:pPr>
            <a:fld id="{F9A0F390-D524-4E13-AB54-6DF295E7C4F6}" type="slidenum">
              <a:rPr lang="en-US" smtClean="0"/>
              <a:pPr>
                <a:defRPr/>
              </a:pPr>
              <a:t>10</a:t>
            </a:fld>
            <a:endParaRPr lang="en-US"/>
          </a:p>
        </p:txBody>
      </p:sp>
      <p:pic>
        <p:nvPicPr>
          <p:cNvPr id="5" name="Picture 4" descr="Wartel-opsec-fim4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384"/>
            <a:ext cx="9144000" cy="6858000"/>
          </a:xfrm>
          <a:prstGeom prst="rect">
            <a:avLst/>
          </a:prstGeom>
        </p:spPr>
      </p:pic>
    </p:spTree>
    <p:extLst>
      <p:ext uri="{BB962C8B-B14F-4D97-AF65-F5344CB8AC3E}">
        <p14:creationId xmlns:p14="http://schemas.microsoft.com/office/powerpoint/2010/main" val="120787765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GB" smtClean="0"/>
              <a:t>14 May 14</a:t>
            </a:r>
            <a:endParaRPr lang="en-US"/>
          </a:p>
        </p:txBody>
      </p:sp>
      <p:sp>
        <p:nvSpPr>
          <p:cNvPr id="3" name="Footer Placeholder 2"/>
          <p:cNvSpPr>
            <a:spLocks noGrp="1"/>
          </p:cNvSpPr>
          <p:nvPr>
            <p:ph type="ftr" sz="quarter" idx="11"/>
          </p:nvPr>
        </p:nvSpPr>
        <p:spPr/>
        <p:txBody>
          <a:bodyPr/>
          <a:lstStyle/>
          <a:p>
            <a:pPr>
              <a:defRPr/>
            </a:pPr>
            <a:r>
              <a:rPr lang="en-GB" smtClean="0"/>
              <a:t>FIM4R, Kelsey</a:t>
            </a:r>
            <a:endParaRPr lang="en-US"/>
          </a:p>
        </p:txBody>
      </p:sp>
      <p:sp>
        <p:nvSpPr>
          <p:cNvPr id="4" name="Slide Number Placeholder 3"/>
          <p:cNvSpPr>
            <a:spLocks noGrp="1"/>
          </p:cNvSpPr>
          <p:nvPr>
            <p:ph type="sldNum" sz="quarter" idx="12"/>
          </p:nvPr>
        </p:nvSpPr>
        <p:spPr/>
        <p:txBody>
          <a:bodyPr/>
          <a:lstStyle/>
          <a:p>
            <a:pPr>
              <a:defRPr/>
            </a:pPr>
            <a:fld id="{F9A0F390-D524-4E13-AB54-6DF295E7C4F6}" type="slidenum">
              <a:rPr lang="en-US" smtClean="0"/>
              <a:pPr>
                <a:defRPr/>
              </a:pPr>
              <a:t>11</a:t>
            </a:fld>
            <a:endParaRPr lang="en-US"/>
          </a:p>
        </p:txBody>
      </p:sp>
      <p:pic>
        <p:nvPicPr>
          <p:cNvPr id="5" name="Picture 4" descr="Wartel-opsec-fim4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5154779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GB" smtClean="0"/>
              <a:t>14 May 14</a:t>
            </a:r>
            <a:endParaRPr lang="en-US"/>
          </a:p>
        </p:txBody>
      </p:sp>
      <p:sp>
        <p:nvSpPr>
          <p:cNvPr id="3" name="Footer Placeholder 2"/>
          <p:cNvSpPr>
            <a:spLocks noGrp="1"/>
          </p:cNvSpPr>
          <p:nvPr>
            <p:ph type="ftr" sz="quarter" idx="11"/>
          </p:nvPr>
        </p:nvSpPr>
        <p:spPr/>
        <p:txBody>
          <a:bodyPr/>
          <a:lstStyle/>
          <a:p>
            <a:pPr>
              <a:defRPr/>
            </a:pPr>
            <a:r>
              <a:rPr lang="en-GB" smtClean="0"/>
              <a:t>FIM4R, Kelsey</a:t>
            </a:r>
            <a:endParaRPr lang="en-US"/>
          </a:p>
        </p:txBody>
      </p:sp>
      <p:sp>
        <p:nvSpPr>
          <p:cNvPr id="4" name="Slide Number Placeholder 3"/>
          <p:cNvSpPr>
            <a:spLocks noGrp="1"/>
          </p:cNvSpPr>
          <p:nvPr>
            <p:ph type="sldNum" sz="quarter" idx="12"/>
          </p:nvPr>
        </p:nvSpPr>
        <p:spPr/>
        <p:txBody>
          <a:bodyPr/>
          <a:lstStyle/>
          <a:p>
            <a:pPr>
              <a:defRPr/>
            </a:pPr>
            <a:fld id="{F9A0F390-D524-4E13-AB54-6DF295E7C4F6}" type="slidenum">
              <a:rPr lang="en-US" smtClean="0"/>
              <a:pPr>
                <a:defRPr/>
              </a:pPr>
              <a:t>12</a:t>
            </a:fld>
            <a:endParaRPr lang="en-US"/>
          </a:p>
        </p:txBody>
      </p:sp>
      <p:pic>
        <p:nvPicPr>
          <p:cNvPr id="5" name="Picture 4" descr="Wartel-opsec-fim4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773103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GB" smtClean="0"/>
              <a:t>14 May 14</a:t>
            </a:r>
            <a:endParaRPr lang="en-US"/>
          </a:p>
        </p:txBody>
      </p:sp>
      <p:sp>
        <p:nvSpPr>
          <p:cNvPr id="3" name="Footer Placeholder 2"/>
          <p:cNvSpPr>
            <a:spLocks noGrp="1"/>
          </p:cNvSpPr>
          <p:nvPr>
            <p:ph type="ftr" sz="quarter" idx="11"/>
          </p:nvPr>
        </p:nvSpPr>
        <p:spPr/>
        <p:txBody>
          <a:bodyPr/>
          <a:lstStyle/>
          <a:p>
            <a:pPr>
              <a:defRPr/>
            </a:pPr>
            <a:r>
              <a:rPr lang="en-GB" smtClean="0"/>
              <a:t>FIM4R, Kelsey</a:t>
            </a:r>
            <a:endParaRPr lang="en-US"/>
          </a:p>
        </p:txBody>
      </p:sp>
      <p:sp>
        <p:nvSpPr>
          <p:cNvPr id="4" name="Slide Number Placeholder 3"/>
          <p:cNvSpPr>
            <a:spLocks noGrp="1"/>
          </p:cNvSpPr>
          <p:nvPr>
            <p:ph type="sldNum" sz="quarter" idx="12"/>
          </p:nvPr>
        </p:nvSpPr>
        <p:spPr/>
        <p:txBody>
          <a:bodyPr/>
          <a:lstStyle/>
          <a:p>
            <a:pPr>
              <a:defRPr/>
            </a:pPr>
            <a:fld id="{F9A0F390-D524-4E13-AB54-6DF295E7C4F6}" type="slidenum">
              <a:rPr lang="en-US" smtClean="0"/>
              <a:pPr>
                <a:defRPr/>
              </a:pPr>
              <a:t>13</a:t>
            </a:fld>
            <a:endParaRPr lang="en-US"/>
          </a:p>
        </p:txBody>
      </p:sp>
      <p:pic>
        <p:nvPicPr>
          <p:cNvPr id="5" name="Picture 4" descr="Wartel-opsec-fim4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6494022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GB" smtClean="0"/>
              <a:t>14 May 14</a:t>
            </a:r>
            <a:endParaRPr lang="en-US"/>
          </a:p>
        </p:txBody>
      </p:sp>
      <p:sp>
        <p:nvSpPr>
          <p:cNvPr id="3" name="Footer Placeholder 2"/>
          <p:cNvSpPr>
            <a:spLocks noGrp="1"/>
          </p:cNvSpPr>
          <p:nvPr>
            <p:ph type="ftr" sz="quarter" idx="11"/>
          </p:nvPr>
        </p:nvSpPr>
        <p:spPr/>
        <p:txBody>
          <a:bodyPr/>
          <a:lstStyle/>
          <a:p>
            <a:pPr>
              <a:defRPr/>
            </a:pPr>
            <a:r>
              <a:rPr lang="en-GB" smtClean="0"/>
              <a:t>FIM4R, Kelsey</a:t>
            </a:r>
            <a:endParaRPr lang="en-US"/>
          </a:p>
        </p:txBody>
      </p:sp>
      <p:sp>
        <p:nvSpPr>
          <p:cNvPr id="4" name="Slide Number Placeholder 3"/>
          <p:cNvSpPr>
            <a:spLocks noGrp="1"/>
          </p:cNvSpPr>
          <p:nvPr>
            <p:ph type="sldNum" sz="quarter" idx="12"/>
          </p:nvPr>
        </p:nvSpPr>
        <p:spPr/>
        <p:txBody>
          <a:bodyPr/>
          <a:lstStyle/>
          <a:p>
            <a:pPr>
              <a:defRPr/>
            </a:pPr>
            <a:fld id="{F9A0F390-D524-4E13-AB54-6DF295E7C4F6}" type="slidenum">
              <a:rPr lang="en-US" smtClean="0"/>
              <a:pPr>
                <a:defRPr/>
              </a:pPr>
              <a:t>14</a:t>
            </a:fld>
            <a:endParaRPr lang="en-US"/>
          </a:p>
        </p:txBody>
      </p:sp>
      <p:pic>
        <p:nvPicPr>
          <p:cNvPr id="5" name="Picture 4" descr="Wartel-opsec-fim4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116094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solidFill>
                  <a:srgbClr val="69923A"/>
                </a:solidFill>
              </a:rPr>
              <a:t>Federated Identity Management </a:t>
            </a:r>
            <a:br>
              <a:rPr lang="en-US" dirty="0" smtClean="0">
                <a:solidFill>
                  <a:srgbClr val="69923A"/>
                </a:solidFill>
              </a:rPr>
            </a:br>
            <a:r>
              <a:rPr lang="en-US" dirty="0" smtClean="0">
                <a:solidFill>
                  <a:srgbClr val="69923A"/>
                </a:solidFill>
              </a:rPr>
              <a:t>Interest Group</a:t>
            </a:r>
            <a:endParaRPr lang="en-US" dirty="0">
              <a:solidFill>
                <a:srgbClr val="69923A"/>
              </a:solidFill>
            </a:endParaRPr>
          </a:p>
        </p:txBody>
      </p:sp>
      <p:sp>
        <p:nvSpPr>
          <p:cNvPr id="3" name="Subtitle 2"/>
          <p:cNvSpPr>
            <a:spLocks noGrp="1"/>
          </p:cNvSpPr>
          <p:nvPr>
            <p:ph type="subTitle" idx="1"/>
          </p:nvPr>
        </p:nvSpPr>
        <p:spPr/>
        <p:txBody>
          <a:bodyPr/>
          <a:lstStyle/>
          <a:p>
            <a:r>
              <a:rPr lang="en-US" dirty="0" smtClean="0"/>
              <a:t>Daan Broeder, Bob Jones</a:t>
            </a:r>
            <a:endParaRPr lang="en-US" dirty="0"/>
          </a:p>
        </p:txBody>
      </p:sp>
    </p:spTree>
    <p:extLst>
      <p:ext uri="{BB962C8B-B14F-4D97-AF65-F5344CB8AC3E}">
        <p14:creationId xmlns:p14="http://schemas.microsoft.com/office/powerpoint/2010/main" val="1567324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2 sessions about 25 people each</a:t>
            </a:r>
          </a:p>
          <a:p>
            <a:r>
              <a:rPr lang="en-US" dirty="0" smtClean="0"/>
              <a:t>2/3 EU, 1/3 USA</a:t>
            </a:r>
          </a:p>
          <a:p>
            <a:r>
              <a:rPr lang="en-US" dirty="0" smtClean="0"/>
              <a:t>All service providers (federation operators,…) no end-users</a:t>
            </a:r>
          </a:p>
          <a:p>
            <a:r>
              <a:rPr lang="en-US" dirty="0" smtClean="0"/>
              <a:t>Libraries, NSF (no EC), limited industry</a:t>
            </a:r>
          </a:p>
          <a:p>
            <a:r>
              <a:rPr lang="en-US" dirty="0" smtClean="0"/>
              <a:t>Disciplines: photon &amp; neutron, SSH, Biology, oceanographic, HEP</a:t>
            </a:r>
          </a:p>
          <a:p>
            <a:r>
              <a:rPr lang="en-US" dirty="0" smtClean="0"/>
              <a:t>Agreed on broad set of FIM issues needing attention</a:t>
            </a:r>
          </a:p>
          <a:p>
            <a:r>
              <a:rPr lang="en-US" dirty="0" smtClean="0"/>
              <a:t>Proposal consider working groups: </a:t>
            </a:r>
          </a:p>
          <a:p>
            <a:pPr lvl="1"/>
            <a:r>
              <a:rPr lang="en-US" dirty="0" smtClean="0"/>
              <a:t>extending existing EU FIM4R pilots to US partners</a:t>
            </a:r>
          </a:p>
          <a:p>
            <a:pPr lvl="1"/>
            <a:r>
              <a:rPr lang="en-US" dirty="0" smtClean="0"/>
              <a:t>Inventory about communities, use-cases, technologies/projects, successes/barriers based on existing FIM4R material.</a:t>
            </a:r>
          </a:p>
          <a:p>
            <a:r>
              <a:rPr lang="en-US" dirty="0" smtClean="0"/>
              <a:t>Important challenge: make the RDA-P4 registration (RDA website?) possible using home-institute identities </a:t>
            </a:r>
            <a:endParaRPr lang="en-US" dirty="0"/>
          </a:p>
        </p:txBody>
      </p:sp>
      <p:sp>
        <p:nvSpPr>
          <p:cNvPr id="2" name="Title 1"/>
          <p:cNvSpPr>
            <a:spLocks noGrp="1"/>
          </p:cNvSpPr>
          <p:nvPr>
            <p:ph type="title"/>
          </p:nvPr>
        </p:nvSpPr>
        <p:spPr/>
        <p:txBody>
          <a:bodyPr/>
          <a:lstStyle/>
          <a:p>
            <a:r>
              <a:rPr lang="en-US" sz="2800" dirty="0" smtClean="0"/>
              <a:t>Results first FIM </a:t>
            </a:r>
            <a:r>
              <a:rPr lang="en-US" sz="2800" dirty="0"/>
              <a:t>I</a:t>
            </a:r>
            <a:r>
              <a:rPr lang="en-US" sz="2800" dirty="0" smtClean="0"/>
              <a:t>nterest Group session</a:t>
            </a:r>
            <a:endParaRPr lang="en-US" sz="2800" dirty="0"/>
          </a:p>
        </p:txBody>
      </p:sp>
    </p:spTree>
    <p:extLst>
      <p:ext uri="{BB962C8B-B14F-4D97-AF65-F5344CB8AC3E}">
        <p14:creationId xmlns:p14="http://schemas.microsoft.com/office/powerpoint/2010/main" val="42334963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4503" y="1240970"/>
            <a:ext cx="8921931" cy="4885193"/>
          </a:xfrm>
        </p:spPr>
        <p:txBody>
          <a:bodyPr>
            <a:normAutofit/>
          </a:bodyPr>
          <a:lstStyle/>
          <a:p>
            <a:r>
              <a:rPr lang="en-GB" dirty="0"/>
              <a:t>The goal of an RDA Interest Group is to spawn RDA Working Groups which are more focussed and deliver results within 12-18 </a:t>
            </a:r>
            <a:r>
              <a:rPr lang="en-GB" dirty="0" smtClean="0"/>
              <a:t>months</a:t>
            </a:r>
          </a:p>
          <a:p>
            <a:pPr lvl="1"/>
            <a:r>
              <a:rPr lang="en-GB" dirty="0" smtClean="0"/>
              <a:t>This </a:t>
            </a:r>
            <a:r>
              <a:rPr lang="en-GB" dirty="0"/>
              <a:t>maps well with the objectives of the on-going FIM4R </a:t>
            </a:r>
            <a:r>
              <a:rPr lang="en-GB" dirty="0" smtClean="0"/>
              <a:t>pilots</a:t>
            </a:r>
            <a:endParaRPr lang="en-GB" dirty="0"/>
          </a:p>
          <a:p>
            <a:pPr lvl="1"/>
            <a:r>
              <a:rPr lang="en-GB" dirty="0" smtClean="0"/>
              <a:t>But need to avoid potential </a:t>
            </a:r>
            <a:r>
              <a:rPr lang="en-GB" dirty="0"/>
              <a:t>proliferation of FIM related </a:t>
            </a:r>
            <a:r>
              <a:rPr lang="en-GB" dirty="0" smtClean="0"/>
              <a:t>meetings</a:t>
            </a:r>
          </a:p>
          <a:p>
            <a:pPr lvl="1"/>
            <a:r>
              <a:rPr lang="en-GB" dirty="0"/>
              <a:t>W</a:t>
            </a:r>
            <a:r>
              <a:rPr lang="en-GB" dirty="0" smtClean="0"/>
              <a:t>ith this 7</a:t>
            </a:r>
            <a:r>
              <a:rPr lang="en-GB" baseline="30000" dirty="0" smtClean="0"/>
              <a:t>th</a:t>
            </a:r>
            <a:r>
              <a:rPr lang="en-GB" dirty="0" smtClean="0"/>
              <a:t> FIM4R meeting </a:t>
            </a:r>
            <a:r>
              <a:rPr lang="en-GB" dirty="0"/>
              <a:t>we </a:t>
            </a:r>
            <a:r>
              <a:rPr lang="en-GB" dirty="0" smtClean="0"/>
              <a:t>have </a:t>
            </a:r>
            <a:r>
              <a:rPr lang="en-GB" dirty="0"/>
              <a:t>made a tour of all the participating </a:t>
            </a:r>
            <a:r>
              <a:rPr lang="en-GB" dirty="0" smtClean="0"/>
              <a:t>communities</a:t>
            </a:r>
          </a:p>
          <a:p>
            <a:r>
              <a:rPr lang="en-GB" dirty="0" smtClean="0"/>
              <a:t>Suggest to link FIM4R &amp; RDA </a:t>
            </a:r>
            <a:r>
              <a:rPr lang="en-GB" dirty="0"/>
              <a:t>FIM Interest</a:t>
            </a:r>
            <a:r>
              <a:rPr lang="en-GB" dirty="0" smtClean="0"/>
              <a:t>/ Working Group</a:t>
            </a:r>
          </a:p>
          <a:p>
            <a:pPr lvl="1"/>
            <a:r>
              <a:rPr lang="en-GB" dirty="0" smtClean="0"/>
              <a:t>This </a:t>
            </a:r>
            <a:r>
              <a:rPr lang="en-GB" dirty="0"/>
              <a:t>would mean </a:t>
            </a:r>
            <a:r>
              <a:rPr lang="en-GB" dirty="0" smtClean="0"/>
              <a:t>greater </a:t>
            </a:r>
            <a:r>
              <a:rPr lang="en-GB" dirty="0"/>
              <a:t>participation from US </a:t>
            </a:r>
            <a:r>
              <a:rPr lang="en-GB" dirty="0" smtClean="0"/>
              <a:t>colleagues</a:t>
            </a:r>
          </a:p>
          <a:p>
            <a:pPr lvl="1"/>
            <a:r>
              <a:rPr lang="en-GB" dirty="0" smtClean="0"/>
              <a:t>The </a:t>
            </a:r>
            <a:r>
              <a:rPr lang="en-GB" dirty="0"/>
              <a:t>RDA plenaries </a:t>
            </a:r>
            <a:r>
              <a:rPr lang="en-GB" dirty="0" smtClean="0"/>
              <a:t>have same </a:t>
            </a:r>
            <a:r>
              <a:rPr lang="en-GB" dirty="0"/>
              <a:t>frequency as FIM4R meetings (every 6 months) and means we would not need to find a host for future </a:t>
            </a:r>
            <a:r>
              <a:rPr lang="en-GB" dirty="0" smtClean="0"/>
              <a:t>meetings</a:t>
            </a:r>
          </a:p>
          <a:p>
            <a:pPr lvl="1"/>
            <a:r>
              <a:rPr lang="en-US" dirty="0" smtClean="0"/>
              <a:t>Maintain FIM4R identity by co-locating FIM4R meeting with RDA Europe plenaries</a:t>
            </a:r>
            <a:endParaRPr lang="en-GB" dirty="0"/>
          </a:p>
        </p:txBody>
      </p:sp>
      <p:sp>
        <p:nvSpPr>
          <p:cNvPr id="3" name="Title 2"/>
          <p:cNvSpPr>
            <a:spLocks noGrp="1"/>
          </p:cNvSpPr>
          <p:nvPr>
            <p:ph type="title"/>
          </p:nvPr>
        </p:nvSpPr>
        <p:spPr>
          <a:xfrm>
            <a:off x="339633" y="0"/>
            <a:ext cx="8294915" cy="981075"/>
          </a:xfrm>
        </p:spPr>
        <p:txBody>
          <a:bodyPr/>
          <a:lstStyle/>
          <a:p>
            <a:r>
              <a:rPr lang="en-US" sz="3600" dirty="0" smtClean="0"/>
              <a:t>Proposal on how to proceed with FIM4R and RDA</a:t>
            </a:r>
            <a:endParaRPr lang="en-GB" sz="3600" dirty="0"/>
          </a:p>
        </p:txBody>
      </p:sp>
    </p:spTree>
    <p:extLst>
      <p:ext uri="{BB962C8B-B14F-4D97-AF65-F5344CB8AC3E}">
        <p14:creationId xmlns:p14="http://schemas.microsoft.com/office/powerpoint/2010/main" val="8646121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7</a:t>
            </a:r>
            <a:r>
              <a:rPr lang="en-US" baseline="30000" dirty="0" smtClean="0"/>
              <a:t>th</a:t>
            </a:r>
            <a:r>
              <a:rPr lang="en-US" dirty="0" smtClean="0"/>
              <a:t> </a:t>
            </a:r>
            <a:r>
              <a:rPr lang="en-US" dirty="0"/>
              <a:t>FIM</a:t>
            </a:r>
            <a:r>
              <a:rPr lang="en-US" sz="6000" baseline="-25000" dirty="0">
                <a:solidFill>
                  <a:prstClr val="black"/>
                </a:solidFill>
              </a:rPr>
              <a:t>4</a:t>
            </a:r>
            <a:r>
              <a:rPr lang="en-US" dirty="0"/>
              <a:t>R</a:t>
            </a:r>
            <a:r>
              <a:rPr lang="en-US" dirty="0" smtClean="0"/>
              <a:t> meeting summary</a:t>
            </a:r>
            <a:endParaRPr lang="en-GB" dirty="0"/>
          </a:p>
        </p:txBody>
      </p:sp>
      <p:sp>
        <p:nvSpPr>
          <p:cNvPr id="3" name="Subtitle 2"/>
          <p:cNvSpPr>
            <a:spLocks noGrp="1"/>
          </p:cNvSpPr>
          <p:nvPr>
            <p:ph type="subTitle" idx="1"/>
          </p:nvPr>
        </p:nvSpPr>
        <p:spPr/>
        <p:txBody>
          <a:bodyPr/>
          <a:lstStyle/>
          <a:p>
            <a:r>
              <a:rPr lang="en-US" dirty="0" smtClean="0"/>
              <a:t>23-24 April 2014</a:t>
            </a:r>
          </a:p>
          <a:p>
            <a:r>
              <a:rPr lang="en-US" dirty="0" smtClean="0"/>
              <a:t>ESRIN</a:t>
            </a:r>
          </a:p>
          <a:p>
            <a:r>
              <a:rPr lang="en-US" dirty="0" err="1" smtClean="0"/>
              <a:t>Frascati</a:t>
            </a:r>
            <a:endParaRPr lang="en-GB" dirty="0"/>
          </a:p>
        </p:txBody>
      </p:sp>
    </p:spTree>
    <p:extLst>
      <p:ext uri="{BB962C8B-B14F-4D97-AF65-F5344CB8AC3E}">
        <p14:creationId xmlns:p14="http://schemas.microsoft.com/office/powerpoint/2010/main" val="380988083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agenda</a:t>
            </a:r>
            <a:endParaRPr lang="en-GB" dirty="0"/>
          </a:p>
        </p:txBody>
      </p:sp>
      <p:sp>
        <p:nvSpPr>
          <p:cNvPr id="3" name="Content Placeholder 2"/>
          <p:cNvSpPr>
            <a:spLocks noGrp="1"/>
          </p:cNvSpPr>
          <p:nvPr>
            <p:ph idx="1"/>
          </p:nvPr>
        </p:nvSpPr>
        <p:spPr/>
        <p:txBody>
          <a:bodyPr/>
          <a:lstStyle/>
          <a:p>
            <a:pPr marL="0" indent="0">
              <a:buNone/>
            </a:pPr>
            <a:r>
              <a:rPr lang="en-US" dirty="0" smtClean="0"/>
              <a:t>Agenda page online with material:</a:t>
            </a:r>
          </a:p>
          <a:p>
            <a:pPr marL="0" indent="0">
              <a:buNone/>
            </a:pPr>
            <a:r>
              <a:rPr lang="en-GB" dirty="0">
                <a:hlinkClick r:id="rId3"/>
              </a:rPr>
              <a:t>https://</a:t>
            </a:r>
            <a:r>
              <a:rPr lang="en-GB" dirty="0" smtClean="0">
                <a:hlinkClick r:id="rId3"/>
              </a:rPr>
              <a:t>indico.cern.ch/event/301888/</a:t>
            </a:r>
            <a:endParaRPr lang="en-GB" dirty="0" smtClean="0"/>
          </a:p>
          <a:p>
            <a:pPr marL="0" indent="0">
              <a:buNone/>
            </a:pPr>
            <a:endParaRPr lang="en-US" dirty="0"/>
          </a:p>
          <a:p>
            <a:pPr marL="0" indent="0">
              <a:buNone/>
            </a:pPr>
            <a:r>
              <a:rPr lang="en-US" dirty="0" smtClean="0"/>
              <a:t>A written summary </a:t>
            </a:r>
            <a:r>
              <a:rPr lang="en-US" dirty="0"/>
              <a:t>of this event </a:t>
            </a:r>
            <a:r>
              <a:rPr lang="en-US" dirty="0" smtClean="0"/>
              <a:t>will be produced</a:t>
            </a:r>
            <a:endParaRPr lang="en-GB" dirty="0" smtClean="0"/>
          </a:p>
          <a:p>
            <a:pPr marL="0" indent="0">
              <a:buNone/>
            </a:pPr>
            <a:endParaRPr lang="en-US" dirty="0"/>
          </a:p>
          <a:p>
            <a:pPr marL="0" indent="0">
              <a:buNone/>
            </a:pPr>
            <a:endParaRPr lang="en-GB"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latin typeface="Calibri"/>
              </a:rPr>
              <a:t>Bob Jones (CERN) – April 2014</a:t>
            </a:r>
            <a:endParaRPr lang="en-GB">
              <a:solidFill>
                <a:prstClr val="black">
                  <a:tint val="75000"/>
                </a:prstClr>
              </a:solidFill>
              <a:latin typeface="Calibri"/>
            </a:endParaRPr>
          </a:p>
        </p:txBody>
      </p:sp>
    </p:spTree>
    <p:extLst>
      <p:ext uri="{BB962C8B-B14F-4D97-AF65-F5344CB8AC3E}">
        <p14:creationId xmlns:p14="http://schemas.microsoft.com/office/powerpoint/2010/main" val="394472396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sz="2400" dirty="0" smtClean="0"/>
              <a:t>Some </a:t>
            </a:r>
            <a:r>
              <a:rPr lang="en-US" sz="2400" dirty="0" smtClean="0"/>
              <a:t>background</a:t>
            </a:r>
          </a:p>
          <a:p>
            <a:r>
              <a:rPr lang="en-US" sz="2400" dirty="0" smtClean="0"/>
              <a:t>Recent FIM4R workshop and conclusions</a:t>
            </a:r>
          </a:p>
          <a:p>
            <a:r>
              <a:rPr lang="en-US" sz="2400" dirty="0" smtClean="0"/>
              <a:t>Many interesting updates from communities</a:t>
            </a:r>
          </a:p>
          <a:p>
            <a:pPr lvl="1"/>
            <a:r>
              <a:rPr lang="en-US" sz="2000" dirty="0" smtClean="0"/>
              <a:t>Not show here – see agenda page</a:t>
            </a:r>
          </a:p>
          <a:p>
            <a:r>
              <a:rPr lang="en-US" sz="2400" dirty="0" err="1" smtClean="0"/>
              <a:t>Licia</a:t>
            </a:r>
            <a:r>
              <a:rPr lang="en-US" sz="2400" dirty="0" smtClean="0"/>
              <a:t> Florio (AAI updates)</a:t>
            </a:r>
          </a:p>
          <a:p>
            <a:r>
              <a:rPr lang="en-US" sz="2400" dirty="0" err="1" smtClean="0"/>
              <a:t>Romain</a:t>
            </a:r>
            <a:r>
              <a:rPr lang="en-US" sz="2400" dirty="0" smtClean="0"/>
              <a:t> </a:t>
            </a:r>
            <a:r>
              <a:rPr lang="en-US" sz="2400" dirty="0" err="1" smtClean="0"/>
              <a:t>Wartel</a:t>
            </a:r>
            <a:r>
              <a:rPr lang="en-US" sz="2400" dirty="0" smtClean="0"/>
              <a:t> (Operational Security)</a:t>
            </a:r>
          </a:p>
          <a:p>
            <a:r>
              <a:rPr lang="en-US" sz="2400" dirty="0" smtClean="0"/>
              <a:t>Bob Jones (RDA and FIM4R)</a:t>
            </a:r>
          </a:p>
          <a:p>
            <a:r>
              <a:rPr lang="en-US" sz="2400" dirty="0" smtClean="0"/>
              <a:t>Bob Jones (Summary and Conclusions)</a:t>
            </a:r>
            <a:endParaRPr lang="en-US" sz="2400" dirty="0" smtClean="0"/>
          </a:p>
          <a:p>
            <a:r>
              <a:rPr lang="en-US" sz="2400" i="1" dirty="0" smtClean="0"/>
              <a:t>Advert: </a:t>
            </a:r>
            <a:r>
              <a:rPr lang="en-US" sz="2400" i="1" dirty="0" err="1" smtClean="0"/>
              <a:t>BoF</a:t>
            </a:r>
            <a:r>
              <a:rPr lang="en-US" sz="2400" i="1" dirty="0" smtClean="0"/>
              <a:t> at TNC2014 in Dublin (Tuesday)</a:t>
            </a:r>
            <a:endParaRPr lang="en-US" sz="2400" i="1" dirty="0" smtClean="0"/>
          </a:p>
          <a:p>
            <a:pPr marL="0" indent="0">
              <a:buNone/>
            </a:pPr>
            <a:endParaRPr lang="en-US" sz="2800" dirty="0" smtClean="0"/>
          </a:p>
        </p:txBody>
      </p:sp>
      <p:sp>
        <p:nvSpPr>
          <p:cNvPr id="4" name="Date Placeholder 3"/>
          <p:cNvSpPr>
            <a:spLocks noGrp="1"/>
          </p:cNvSpPr>
          <p:nvPr>
            <p:ph type="dt" sz="half" idx="10"/>
          </p:nvPr>
        </p:nvSpPr>
        <p:spPr/>
        <p:txBody>
          <a:bodyPr/>
          <a:lstStyle/>
          <a:p>
            <a:pPr>
              <a:defRPr/>
            </a:pPr>
            <a:r>
              <a:rPr lang="en-GB" smtClean="0"/>
              <a:t>14 May 14</a:t>
            </a:r>
            <a:endParaRPr lang="en-US" dirty="0"/>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2</a:t>
            </a:fld>
            <a:endParaRPr lang="en-US"/>
          </a:p>
        </p:txBody>
      </p:sp>
    </p:spTree>
    <p:extLst>
      <p:ext uri="{BB962C8B-B14F-4D97-AF65-F5344CB8AC3E}">
        <p14:creationId xmlns:p14="http://schemas.microsoft.com/office/powerpoint/2010/main" val="36246597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68362"/>
          </a:xfrm>
        </p:spPr>
        <p:txBody>
          <a:bodyPr/>
          <a:lstStyle/>
          <a:p>
            <a:r>
              <a:rPr lang="en-US" dirty="0" smtClean="0"/>
              <a:t>The FIM</a:t>
            </a:r>
            <a:r>
              <a:rPr lang="en-US" sz="6000" baseline="-25000" dirty="0">
                <a:solidFill>
                  <a:prstClr val="black"/>
                </a:solidFill>
              </a:rPr>
              <a:t>4</a:t>
            </a:r>
            <a:r>
              <a:rPr lang="en-US" dirty="0" smtClean="0"/>
              <a:t>R Vision</a:t>
            </a:r>
            <a:endParaRPr lang="en-US" dirty="0"/>
          </a:p>
        </p:txBody>
      </p:sp>
      <p:sp>
        <p:nvSpPr>
          <p:cNvPr id="3" name="Content Placeholder 2"/>
          <p:cNvSpPr>
            <a:spLocks noGrp="1"/>
          </p:cNvSpPr>
          <p:nvPr>
            <p:ph idx="1"/>
          </p:nvPr>
        </p:nvSpPr>
        <p:spPr>
          <a:xfrm>
            <a:off x="228600" y="836713"/>
            <a:ext cx="8686800" cy="3960439"/>
          </a:xfrm>
        </p:spPr>
        <p:txBody>
          <a:bodyPr>
            <a:normAutofit fontScale="92500"/>
          </a:bodyPr>
          <a:lstStyle/>
          <a:p>
            <a:pPr marL="0" indent="0">
              <a:buNone/>
            </a:pPr>
            <a:r>
              <a:rPr lang="en-US" sz="2800" b="1" dirty="0" smtClean="0"/>
              <a:t>A common </a:t>
            </a:r>
            <a:r>
              <a:rPr lang="en-US" sz="2800" b="1" dirty="0"/>
              <a:t>policy and trust framework for Identity Management based on existing structures and federations either presently in use by or available to the </a:t>
            </a:r>
            <a:r>
              <a:rPr lang="en-US" sz="2800" b="1" dirty="0" smtClean="0"/>
              <a:t>communities.</a:t>
            </a:r>
          </a:p>
          <a:p>
            <a:pPr marL="0" indent="0">
              <a:buNone/>
            </a:pPr>
            <a:endParaRPr lang="en-US" sz="2800" b="1" dirty="0" smtClean="0"/>
          </a:p>
          <a:p>
            <a:pPr marL="0" indent="0">
              <a:buNone/>
            </a:pPr>
            <a:r>
              <a:rPr lang="en-US" sz="2800" b="1" dirty="0" smtClean="0"/>
              <a:t>This </a:t>
            </a:r>
            <a:r>
              <a:rPr lang="en-US" sz="2800" b="1" dirty="0"/>
              <a:t>framework must provide researchers with unique electronic identities authenticated in multiple administrative domains and across national boundaries that can be used together with community defined attributes to authorize access to digital </a:t>
            </a:r>
            <a:r>
              <a:rPr lang="en-US" sz="2800" b="1" dirty="0" smtClean="0"/>
              <a:t>resources.</a:t>
            </a:r>
            <a:endParaRPr lang="en-US" sz="2800" dirty="0"/>
          </a:p>
        </p:txBody>
      </p:sp>
      <p:sp>
        <p:nvSpPr>
          <p:cNvPr id="4" name="Footer Placeholder 4"/>
          <p:cNvSpPr>
            <a:spLocks noGrp="1"/>
          </p:cNvSpPr>
          <p:nvPr>
            <p:ph type="ftr" sz="quarter" idx="11"/>
          </p:nvPr>
        </p:nvSpPr>
        <p:spPr>
          <a:xfrm>
            <a:off x="3124200" y="6356350"/>
            <a:ext cx="2895600" cy="365125"/>
          </a:xfrm>
        </p:spPr>
        <p:txBody>
          <a:bodyPr/>
          <a:lstStyle/>
          <a:p>
            <a:r>
              <a:rPr lang="en-US" smtClean="0">
                <a:solidFill>
                  <a:prstClr val="black">
                    <a:tint val="75000"/>
                  </a:prstClr>
                </a:solidFill>
                <a:latin typeface="Calibri"/>
              </a:rPr>
              <a:t>Bob Jones (CERN) – April 2014</a:t>
            </a:r>
            <a:endParaRPr lang="en-GB" dirty="0">
              <a:solidFill>
                <a:prstClr val="black">
                  <a:tint val="75000"/>
                </a:prstClr>
              </a:solidFill>
              <a:latin typeface="Calibri"/>
            </a:endParaRPr>
          </a:p>
        </p:txBody>
      </p:sp>
      <p:sp>
        <p:nvSpPr>
          <p:cNvPr id="6" name="TextBox 5"/>
          <p:cNvSpPr txBox="1"/>
          <p:nvPr/>
        </p:nvSpPr>
        <p:spPr>
          <a:xfrm>
            <a:off x="107504" y="4750112"/>
            <a:ext cx="8856984" cy="1631216"/>
          </a:xfrm>
          <a:prstGeom prst="rect">
            <a:avLst/>
          </a:prstGeom>
          <a:noFill/>
        </p:spPr>
        <p:txBody>
          <a:bodyPr wrap="square" rtlCol="0">
            <a:spAutoFit/>
          </a:bodyPr>
          <a:lstStyle/>
          <a:p>
            <a:pPr algn="l" eaLnBrk="1" fontAlgn="auto" hangingPunct="1">
              <a:spcBef>
                <a:spcPts val="0"/>
              </a:spcBef>
              <a:spcAft>
                <a:spcPts val="0"/>
              </a:spcAft>
            </a:pPr>
            <a:r>
              <a:rPr lang="en-US" sz="2000" dirty="0" smtClean="0">
                <a:solidFill>
                  <a:srgbClr val="002060"/>
                </a:solidFill>
                <a:latin typeface="Calibri"/>
                <a:ea typeface="+mn-ea"/>
              </a:rPr>
              <a:t>Still valid though we may think to extend:</a:t>
            </a:r>
          </a:p>
          <a:p>
            <a:pPr marL="285750" indent="-285750" algn="l" eaLnBrk="1" fontAlgn="auto" hangingPunct="1">
              <a:spcBef>
                <a:spcPts val="0"/>
              </a:spcBef>
              <a:spcAft>
                <a:spcPts val="0"/>
              </a:spcAft>
              <a:buFont typeface="Arial" panose="020B0604020202020204" pitchFamily="34" charset="0"/>
              <a:buChar char="•"/>
            </a:pPr>
            <a:r>
              <a:rPr lang="en-US" sz="2000" dirty="0" smtClean="0">
                <a:solidFill>
                  <a:srgbClr val="002060"/>
                </a:solidFill>
                <a:latin typeface="Calibri"/>
                <a:ea typeface="+mn-ea"/>
              </a:rPr>
              <a:t>lifetime of </a:t>
            </a:r>
            <a:r>
              <a:rPr lang="en-US" sz="2000" b="1" dirty="0">
                <a:solidFill>
                  <a:srgbClr val="002060"/>
                </a:solidFill>
                <a:latin typeface="Calibri"/>
                <a:ea typeface="+mn-ea"/>
              </a:rPr>
              <a:t>unique electronic </a:t>
            </a:r>
            <a:r>
              <a:rPr lang="en-US" sz="2000" b="1" dirty="0" smtClean="0">
                <a:solidFill>
                  <a:srgbClr val="002060"/>
                </a:solidFill>
                <a:latin typeface="Calibri"/>
                <a:ea typeface="+mn-ea"/>
              </a:rPr>
              <a:t>identities </a:t>
            </a:r>
            <a:r>
              <a:rPr lang="en-US" sz="2000" dirty="0" smtClean="0">
                <a:solidFill>
                  <a:srgbClr val="002060"/>
                </a:solidFill>
                <a:latin typeface="Calibri"/>
                <a:ea typeface="+mn-ea"/>
              </a:rPr>
              <a:t>to cover whole career of a researcher</a:t>
            </a:r>
            <a:endParaRPr lang="en-US" sz="2000" b="1" dirty="0">
              <a:solidFill>
                <a:srgbClr val="002060"/>
              </a:solidFill>
              <a:latin typeface="Calibri"/>
              <a:ea typeface="+mn-ea"/>
            </a:endParaRPr>
          </a:p>
          <a:p>
            <a:pPr marL="285750" indent="-285750" algn="l" eaLnBrk="1" fontAlgn="auto" hangingPunct="1">
              <a:spcBef>
                <a:spcPts val="0"/>
              </a:spcBef>
              <a:spcAft>
                <a:spcPts val="0"/>
              </a:spcAft>
              <a:buFont typeface="Arial" panose="020B0604020202020204" pitchFamily="34" charset="0"/>
              <a:buChar char="•"/>
            </a:pPr>
            <a:r>
              <a:rPr lang="en-US" sz="2000" b="1" dirty="0" smtClean="0">
                <a:solidFill>
                  <a:srgbClr val="002060"/>
                </a:solidFill>
                <a:latin typeface="Calibri"/>
                <a:ea typeface="+mn-ea"/>
              </a:rPr>
              <a:t>Common policy and trust framework </a:t>
            </a:r>
            <a:r>
              <a:rPr lang="en-US" sz="2000" dirty="0" smtClean="0">
                <a:solidFill>
                  <a:srgbClr val="002060"/>
                </a:solidFill>
                <a:latin typeface="Calibri"/>
                <a:ea typeface="+mn-ea"/>
              </a:rPr>
              <a:t>also includes operations</a:t>
            </a:r>
          </a:p>
          <a:p>
            <a:pPr marL="285750" indent="-285750" algn="l" eaLnBrk="1" fontAlgn="auto" hangingPunct="1">
              <a:spcBef>
                <a:spcPts val="0"/>
              </a:spcBef>
              <a:spcAft>
                <a:spcPts val="0"/>
              </a:spcAft>
              <a:buFont typeface="Arial" panose="020B0604020202020204" pitchFamily="34" charset="0"/>
              <a:buChar char="•"/>
            </a:pPr>
            <a:r>
              <a:rPr lang="en-US" sz="2000" b="1" dirty="0">
                <a:solidFill>
                  <a:srgbClr val="002060"/>
                </a:solidFill>
                <a:latin typeface="Calibri"/>
                <a:ea typeface="+mn-ea"/>
              </a:rPr>
              <a:t>authorize access to digital </a:t>
            </a:r>
            <a:r>
              <a:rPr lang="en-US" sz="2000" b="1" dirty="0" smtClean="0">
                <a:solidFill>
                  <a:srgbClr val="002060"/>
                </a:solidFill>
                <a:latin typeface="Calibri"/>
                <a:ea typeface="+mn-ea"/>
              </a:rPr>
              <a:t>resources </a:t>
            </a:r>
            <a:r>
              <a:rPr lang="en-US" sz="2000" dirty="0" smtClean="0">
                <a:solidFill>
                  <a:srgbClr val="002060"/>
                </a:solidFill>
                <a:latin typeface="Calibri"/>
                <a:ea typeface="+mn-ea"/>
              </a:rPr>
              <a:t>may imply legal constraints</a:t>
            </a:r>
          </a:p>
          <a:p>
            <a:pPr algn="l" eaLnBrk="1" fontAlgn="auto" hangingPunct="1">
              <a:spcBef>
                <a:spcPts val="0"/>
              </a:spcBef>
              <a:spcAft>
                <a:spcPts val="0"/>
              </a:spcAft>
            </a:pPr>
            <a:r>
              <a:rPr lang="en-US" sz="2000" dirty="0" smtClean="0">
                <a:solidFill>
                  <a:srgbClr val="002060"/>
                </a:solidFill>
                <a:latin typeface="Calibri"/>
                <a:ea typeface="+mn-ea"/>
              </a:rPr>
              <a:t>Being able to estimate the cost of transition to FIM may be an indication of maturity</a:t>
            </a:r>
          </a:p>
        </p:txBody>
      </p:sp>
    </p:spTree>
    <p:extLst>
      <p:ext uri="{BB962C8B-B14F-4D97-AF65-F5344CB8AC3E}">
        <p14:creationId xmlns:p14="http://schemas.microsoft.com/office/powerpoint/2010/main" val="253955348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8229600" cy="868362"/>
          </a:xfrm>
        </p:spPr>
        <p:txBody>
          <a:bodyPr>
            <a:normAutofit fontScale="90000"/>
          </a:bodyPr>
          <a:lstStyle/>
          <a:p>
            <a:r>
              <a:rPr lang="en-US" dirty="0" err="1" smtClean="0"/>
              <a:t>Prioritisation</a:t>
            </a:r>
            <a:r>
              <a:rPr lang="en-US" dirty="0" smtClean="0"/>
              <a:t> of FIM</a:t>
            </a:r>
            <a:r>
              <a:rPr lang="en-US" sz="6700" baseline="-25000" dirty="0" smtClean="0"/>
              <a:t>4</a:t>
            </a:r>
            <a:r>
              <a:rPr lang="en-US" dirty="0" smtClean="0"/>
              <a:t>R requirements</a:t>
            </a:r>
            <a:endParaRPr lang="en-GB" dirty="0"/>
          </a:p>
        </p:txBody>
      </p:sp>
      <p:sp>
        <p:nvSpPr>
          <p:cNvPr id="3" name="Content Placeholder 2"/>
          <p:cNvSpPr>
            <a:spLocks noGrp="1"/>
          </p:cNvSpPr>
          <p:nvPr>
            <p:ph idx="1"/>
          </p:nvPr>
        </p:nvSpPr>
        <p:spPr>
          <a:xfrm>
            <a:off x="76200" y="762000"/>
            <a:ext cx="8915400" cy="6019800"/>
          </a:xfrm>
        </p:spPr>
        <p:txBody>
          <a:bodyPr>
            <a:noAutofit/>
          </a:bodyPr>
          <a:lstStyle/>
          <a:p>
            <a:r>
              <a:rPr lang="en-GB" sz="1800" b="1" dirty="0"/>
              <a:t>User friendliness </a:t>
            </a:r>
            <a:r>
              <a:rPr lang="en-GB" sz="1800" dirty="0"/>
              <a:t>(</a:t>
            </a:r>
            <a:r>
              <a:rPr lang="en-GB" sz="1800" dirty="0" smtClean="0">
                <a:solidFill>
                  <a:srgbClr val="FF0000"/>
                </a:solidFill>
              </a:rPr>
              <a:t>high</a:t>
            </a:r>
            <a:r>
              <a:rPr lang="en-GB" sz="1800" dirty="0" smtClean="0"/>
              <a:t>)</a:t>
            </a:r>
          </a:p>
          <a:p>
            <a:pPr lvl="1"/>
            <a:r>
              <a:rPr lang="en-GB" sz="1600" dirty="0" smtClean="0"/>
              <a:t>Support for citizen scientists and researchers without formal association to research labs or </a:t>
            </a:r>
            <a:r>
              <a:rPr lang="en-GB" sz="1600" dirty="0" err="1" smtClean="0"/>
              <a:t>univ</a:t>
            </a:r>
            <a:endParaRPr lang="en-GB" sz="1600" dirty="0" smtClean="0"/>
          </a:p>
          <a:p>
            <a:pPr marL="57147" indent="0">
              <a:buNone/>
            </a:pPr>
            <a:r>
              <a:rPr lang="en-US" sz="2000" dirty="0" smtClean="0">
                <a:solidFill>
                  <a:schemeClr val="tx2">
                    <a:lumMod val="75000"/>
                  </a:schemeClr>
                </a:solidFill>
              </a:rPr>
              <a:t>Homeless-</a:t>
            </a:r>
            <a:r>
              <a:rPr lang="en-US" sz="2000" dirty="0" err="1" smtClean="0">
                <a:solidFill>
                  <a:schemeClr val="tx2">
                    <a:lumMod val="75000"/>
                  </a:schemeClr>
                </a:solidFill>
              </a:rPr>
              <a:t>IdP</a:t>
            </a:r>
            <a:r>
              <a:rPr lang="en-US" sz="2000" dirty="0" smtClean="0">
                <a:solidFill>
                  <a:schemeClr val="tx2">
                    <a:lumMod val="75000"/>
                  </a:schemeClr>
                </a:solidFill>
              </a:rPr>
              <a:t> tested in pilots</a:t>
            </a:r>
            <a:endParaRPr lang="en-GB" sz="2000" dirty="0" smtClean="0">
              <a:solidFill>
                <a:schemeClr val="tx2">
                  <a:lumMod val="75000"/>
                </a:schemeClr>
              </a:solidFill>
            </a:endParaRPr>
          </a:p>
          <a:p>
            <a:r>
              <a:rPr lang="en-GB" sz="1800" b="1" dirty="0" smtClean="0"/>
              <a:t>Browser </a:t>
            </a:r>
            <a:r>
              <a:rPr lang="en-GB" sz="1800" b="1" dirty="0"/>
              <a:t>&amp; non-browser federated access </a:t>
            </a:r>
            <a:r>
              <a:rPr lang="en-GB" sz="1800" dirty="0"/>
              <a:t>(</a:t>
            </a:r>
            <a:r>
              <a:rPr lang="en-GB" sz="1800" dirty="0">
                <a:solidFill>
                  <a:srgbClr val="FF0000"/>
                </a:solidFill>
              </a:rPr>
              <a:t>high</a:t>
            </a:r>
            <a:r>
              <a:rPr lang="en-GB" sz="1800" dirty="0" smtClean="0"/>
              <a:t>)</a:t>
            </a:r>
          </a:p>
          <a:p>
            <a:pPr marL="0" indent="0">
              <a:buNone/>
            </a:pPr>
            <a:r>
              <a:rPr lang="en-US" sz="1800" dirty="0" smtClean="0">
                <a:solidFill>
                  <a:schemeClr val="tx2">
                    <a:lumMod val="75000"/>
                  </a:schemeClr>
                </a:solidFill>
              </a:rPr>
              <a:t>Testing in Pilots</a:t>
            </a:r>
            <a:endParaRPr lang="en-GB" sz="1800" dirty="0"/>
          </a:p>
          <a:p>
            <a:r>
              <a:rPr lang="en-GB" sz="1800" b="1" dirty="0" smtClean="0"/>
              <a:t>Bridging </a:t>
            </a:r>
            <a:r>
              <a:rPr lang="en-GB" sz="1800" b="1" dirty="0"/>
              <a:t>communities </a:t>
            </a:r>
            <a:r>
              <a:rPr lang="en-GB" sz="1800" dirty="0"/>
              <a:t>(</a:t>
            </a:r>
            <a:r>
              <a:rPr lang="en-GB" sz="1800" dirty="0" smtClean="0">
                <a:solidFill>
                  <a:schemeClr val="tx2"/>
                </a:solidFill>
              </a:rPr>
              <a:t>medium</a:t>
            </a:r>
            <a:r>
              <a:rPr lang="en-GB" sz="1800" dirty="0" smtClean="0"/>
              <a:t>)</a:t>
            </a:r>
          </a:p>
          <a:p>
            <a:pPr lvl="1"/>
            <a:r>
              <a:rPr lang="en-GB" sz="1600" dirty="0"/>
              <a:t>B</a:t>
            </a:r>
            <a:r>
              <a:rPr lang="en-GB" sz="1600" dirty="0" smtClean="0"/>
              <a:t>ridging is </a:t>
            </a:r>
            <a:r>
              <a:rPr lang="en-GB" sz="1600" dirty="0"/>
              <a:t>a central issue with an efficient mapping of the respective </a:t>
            </a:r>
            <a:r>
              <a:rPr lang="en-GB" sz="1600" dirty="0" smtClean="0"/>
              <a:t>attributes</a:t>
            </a:r>
          </a:p>
          <a:p>
            <a:pPr marL="57147" indent="0">
              <a:buNone/>
            </a:pPr>
            <a:r>
              <a:rPr lang="en-US" sz="1800" dirty="0" smtClean="0">
                <a:solidFill>
                  <a:schemeClr val="tx2">
                    <a:lumMod val="75000"/>
                  </a:schemeClr>
                </a:solidFill>
              </a:rPr>
              <a:t>Not tested </a:t>
            </a:r>
            <a:r>
              <a:rPr lang="en-US" sz="1800" dirty="0">
                <a:solidFill>
                  <a:schemeClr val="tx2">
                    <a:lumMod val="75000"/>
                  </a:schemeClr>
                </a:solidFill>
              </a:rPr>
              <a:t>in </a:t>
            </a:r>
            <a:r>
              <a:rPr lang="en-US" sz="1800" dirty="0" smtClean="0">
                <a:solidFill>
                  <a:schemeClr val="tx2">
                    <a:lumMod val="75000"/>
                  </a:schemeClr>
                </a:solidFill>
              </a:rPr>
              <a:t>Pilots</a:t>
            </a:r>
            <a:endParaRPr lang="en-GB" sz="1600" dirty="0"/>
          </a:p>
          <a:p>
            <a:r>
              <a:rPr lang="en-GB" sz="1800" b="1" dirty="0" smtClean="0"/>
              <a:t>Multiple  technologies </a:t>
            </a:r>
            <a:r>
              <a:rPr lang="en-GB" sz="1800" b="1" dirty="0"/>
              <a:t>with translators including dynamic issue of credentials </a:t>
            </a:r>
            <a:r>
              <a:rPr lang="en-GB" sz="1800" dirty="0"/>
              <a:t>(</a:t>
            </a:r>
            <a:r>
              <a:rPr lang="en-GB" sz="1800" dirty="0">
                <a:solidFill>
                  <a:schemeClr val="tx2"/>
                </a:solidFill>
              </a:rPr>
              <a:t>medium</a:t>
            </a:r>
            <a:r>
              <a:rPr lang="en-GB" sz="1800" dirty="0" smtClean="0"/>
              <a:t>)</a:t>
            </a:r>
            <a:endParaRPr lang="en-GB" sz="1600" dirty="0"/>
          </a:p>
          <a:p>
            <a:pPr marL="57147" indent="0">
              <a:buNone/>
            </a:pPr>
            <a:r>
              <a:rPr lang="en-US" sz="1800" dirty="0" smtClean="0">
                <a:solidFill>
                  <a:schemeClr val="tx2">
                    <a:lumMod val="75000"/>
                  </a:schemeClr>
                </a:solidFill>
              </a:rPr>
              <a:t>Testing </a:t>
            </a:r>
            <a:r>
              <a:rPr lang="en-US" sz="1800" dirty="0">
                <a:solidFill>
                  <a:schemeClr val="tx2">
                    <a:lumMod val="75000"/>
                  </a:schemeClr>
                </a:solidFill>
              </a:rPr>
              <a:t>in </a:t>
            </a:r>
            <a:r>
              <a:rPr lang="en-US" sz="1800" dirty="0" smtClean="0">
                <a:solidFill>
                  <a:schemeClr val="tx2">
                    <a:lumMod val="75000"/>
                  </a:schemeClr>
                </a:solidFill>
              </a:rPr>
              <a:t>Pilots</a:t>
            </a:r>
            <a:endParaRPr lang="en-GB" sz="1800" dirty="0"/>
          </a:p>
          <a:p>
            <a:r>
              <a:rPr lang="en-GB" sz="1800" b="1" dirty="0" smtClean="0"/>
              <a:t>Implementations </a:t>
            </a:r>
            <a:r>
              <a:rPr lang="en-GB" sz="1800" b="1" dirty="0"/>
              <a:t>based on open </a:t>
            </a:r>
            <a:r>
              <a:rPr lang="en-GB" sz="1800" b="1" dirty="0" err="1" smtClean="0"/>
              <a:t>stds</a:t>
            </a:r>
            <a:r>
              <a:rPr lang="en-GB" sz="1800" b="1" dirty="0" smtClean="0"/>
              <a:t> and </a:t>
            </a:r>
            <a:r>
              <a:rPr lang="en-GB" sz="1800" b="1" dirty="0"/>
              <a:t>sustainable with compatible licenses </a:t>
            </a:r>
            <a:r>
              <a:rPr lang="en-GB" sz="1800" dirty="0"/>
              <a:t>(</a:t>
            </a:r>
            <a:r>
              <a:rPr lang="en-GB" sz="1800" dirty="0">
                <a:solidFill>
                  <a:srgbClr val="FF0000"/>
                </a:solidFill>
              </a:rPr>
              <a:t>high</a:t>
            </a:r>
            <a:r>
              <a:rPr lang="en-GB" sz="1800" dirty="0" smtClean="0"/>
              <a:t>)</a:t>
            </a:r>
            <a:endParaRPr lang="en-GB" sz="1600" dirty="0"/>
          </a:p>
          <a:p>
            <a:pPr marL="57147" indent="0">
              <a:buNone/>
            </a:pPr>
            <a:r>
              <a:rPr lang="en-US" sz="1800" dirty="0" err="1">
                <a:solidFill>
                  <a:schemeClr val="tx2">
                    <a:lumMod val="75000"/>
                  </a:schemeClr>
                </a:solidFill>
              </a:rPr>
              <a:t>O</a:t>
            </a:r>
            <a:r>
              <a:rPr lang="en-US" sz="1800" dirty="0" err="1" smtClean="0">
                <a:solidFill>
                  <a:schemeClr val="tx2">
                    <a:lumMod val="75000"/>
                  </a:schemeClr>
                </a:solidFill>
              </a:rPr>
              <a:t>penID</a:t>
            </a:r>
            <a:r>
              <a:rPr lang="en-US" sz="1800" dirty="0" smtClean="0">
                <a:solidFill>
                  <a:schemeClr val="tx2">
                    <a:lumMod val="75000"/>
                  </a:schemeClr>
                </a:solidFill>
              </a:rPr>
              <a:t> &amp; SAML can </a:t>
            </a:r>
            <a:r>
              <a:rPr lang="en-US" sz="1800" dirty="0" err="1" smtClean="0">
                <a:solidFill>
                  <a:schemeClr val="tx2">
                    <a:lumMod val="75000"/>
                  </a:schemeClr>
                </a:solidFill>
              </a:rPr>
              <a:t>interop</a:t>
            </a:r>
            <a:r>
              <a:rPr lang="en-US" sz="1800" dirty="0" smtClean="0">
                <a:solidFill>
                  <a:schemeClr val="tx2">
                    <a:lumMod val="75000"/>
                  </a:schemeClr>
                </a:solidFill>
              </a:rPr>
              <a:t>.</a:t>
            </a:r>
            <a:endParaRPr lang="en-GB" sz="1600" dirty="0"/>
          </a:p>
          <a:p>
            <a:r>
              <a:rPr lang="en-GB" sz="1800" b="1" dirty="0" smtClean="0"/>
              <a:t>Different </a:t>
            </a:r>
            <a:r>
              <a:rPr lang="en-GB" sz="1800" b="1" dirty="0"/>
              <a:t>Levels of Assurance with provenance </a:t>
            </a:r>
            <a:r>
              <a:rPr lang="en-GB" sz="1800" dirty="0"/>
              <a:t>(</a:t>
            </a:r>
            <a:r>
              <a:rPr lang="en-GB" sz="1800" dirty="0">
                <a:solidFill>
                  <a:srgbClr val="FF0000"/>
                </a:solidFill>
              </a:rPr>
              <a:t>high</a:t>
            </a:r>
            <a:r>
              <a:rPr lang="en-GB" sz="1800" dirty="0" smtClean="0"/>
              <a:t>) </a:t>
            </a:r>
          </a:p>
          <a:p>
            <a:pPr lvl="1"/>
            <a:r>
              <a:rPr lang="en-GB" sz="1600" dirty="0" smtClean="0"/>
              <a:t>Credentials need </a:t>
            </a:r>
            <a:r>
              <a:rPr lang="en-GB" sz="1600" dirty="0"/>
              <a:t>to include the provenance of the level under which it was issued</a:t>
            </a:r>
          </a:p>
          <a:p>
            <a:pPr marL="57147" indent="0">
              <a:buNone/>
            </a:pPr>
            <a:r>
              <a:rPr lang="en-US" sz="1800" dirty="0">
                <a:solidFill>
                  <a:schemeClr val="tx2">
                    <a:lumMod val="75000"/>
                  </a:schemeClr>
                </a:solidFill>
              </a:rPr>
              <a:t>T</a:t>
            </a:r>
            <a:r>
              <a:rPr lang="en-US" sz="1800" dirty="0" smtClean="0">
                <a:solidFill>
                  <a:schemeClr val="tx2">
                    <a:lumMod val="75000"/>
                  </a:schemeClr>
                </a:solidFill>
              </a:rPr>
              <a:t>esting </a:t>
            </a:r>
            <a:r>
              <a:rPr lang="en-US" sz="1800" dirty="0">
                <a:solidFill>
                  <a:schemeClr val="tx2">
                    <a:lumMod val="75000"/>
                  </a:schemeClr>
                </a:solidFill>
              </a:rPr>
              <a:t>in </a:t>
            </a:r>
            <a:r>
              <a:rPr lang="en-US" sz="1800" dirty="0" smtClean="0">
                <a:solidFill>
                  <a:schemeClr val="tx2">
                    <a:lumMod val="75000"/>
                  </a:schemeClr>
                </a:solidFill>
              </a:rPr>
              <a:t>Pilots</a:t>
            </a:r>
            <a:endParaRPr lang="en-GB" sz="1600" dirty="0"/>
          </a:p>
          <a:p>
            <a:r>
              <a:rPr lang="en-GB" sz="1800" b="1" dirty="0" smtClean="0"/>
              <a:t>Authorisation </a:t>
            </a:r>
            <a:r>
              <a:rPr lang="en-GB" sz="1800" b="1" dirty="0"/>
              <a:t>under community and/or facility control </a:t>
            </a:r>
            <a:r>
              <a:rPr lang="en-GB" sz="2200" dirty="0"/>
              <a:t>(</a:t>
            </a:r>
            <a:r>
              <a:rPr lang="en-GB" sz="2200" dirty="0">
                <a:solidFill>
                  <a:srgbClr val="FF0000"/>
                </a:solidFill>
              </a:rPr>
              <a:t>high</a:t>
            </a:r>
            <a:r>
              <a:rPr lang="en-GB" sz="2200" dirty="0" smtClean="0"/>
              <a:t>)</a:t>
            </a:r>
            <a:endParaRPr lang="en-GB" sz="2000" dirty="0"/>
          </a:p>
          <a:p>
            <a:pPr marL="57147" indent="0">
              <a:buNone/>
            </a:pPr>
            <a:r>
              <a:rPr lang="en-US" sz="1800" dirty="0" smtClean="0">
                <a:solidFill>
                  <a:schemeClr val="tx2">
                    <a:lumMod val="75000"/>
                  </a:schemeClr>
                </a:solidFill>
              </a:rPr>
              <a:t>Testing </a:t>
            </a:r>
            <a:r>
              <a:rPr lang="en-US" sz="1800" dirty="0">
                <a:solidFill>
                  <a:schemeClr val="tx2">
                    <a:lumMod val="75000"/>
                  </a:schemeClr>
                </a:solidFill>
              </a:rPr>
              <a:t>in </a:t>
            </a:r>
            <a:r>
              <a:rPr lang="en-US" sz="1800" dirty="0" smtClean="0">
                <a:solidFill>
                  <a:schemeClr val="tx2">
                    <a:lumMod val="75000"/>
                  </a:schemeClr>
                </a:solidFill>
              </a:rPr>
              <a:t>Pilots</a:t>
            </a:r>
            <a:endParaRPr lang="en-GB" sz="1600"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latin typeface="Calibri"/>
              </a:rPr>
              <a:t>Bob Jones (CERN) – April 2014</a:t>
            </a:r>
            <a:endParaRPr lang="en-GB">
              <a:solidFill>
                <a:prstClr val="black">
                  <a:tint val="75000"/>
                </a:prstClr>
              </a:solidFill>
              <a:latin typeface="Calibri"/>
            </a:endParaRPr>
          </a:p>
        </p:txBody>
      </p:sp>
    </p:spTree>
    <p:extLst>
      <p:ext uri="{BB962C8B-B14F-4D97-AF65-F5344CB8AC3E}">
        <p14:creationId xmlns:p14="http://schemas.microsoft.com/office/powerpoint/2010/main" val="401024317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8229600" cy="868362"/>
          </a:xfrm>
        </p:spPr>
        <p:txBody>
          <a:bodyPr>
            <a:normAutofit fontScale="90000"/>
          </a:bodyPr>
          <a:lstStyle/>
          <a:p>
            <a:r>
              <a:rPr lang="en-US" dirty="0" err="1" smtClean="0"/>
              <a:t>Prioritisation</a:t>
            </a:r>
            <a:r>
              <a:rPr lang="en-US" dirty="0" smtClean="0"/>
              <a:t> of FIM</a:t>
            </a:r>
            <a:r>
              <a:rPr lang="en-US" sz="6700" baseline="-25000" dirty="0" smtClean="0"/>
              <a:t>4</a:t>
            </a:r>
            <a:r>
              <a:rPr lang="en-US" dirty="0" smtClean="0"/>
              <a:t>R requirements</a:t>
            </a:r>
            <a:endParaRPr lang="en-GB" dirty="0"/>
          </a:p>
        </p:txBody>
      </p:sp>
      <p:sp>
        <p:nvSpPr>
          <p:cNvPr id="3" name="Content Placeholder 2"/>
          <p:cNvSpPr>
            <a:spLocks noGrp="1"/>
          </p:cNvSpPr>
          <p:nvPr>
            <p:ph idx="1"/>
          </p:nvPr>
        </p:nvSpPr>
        <p:spPr>
          <a:xfrm>
            <a:off x="76200" y="762000"/>
            <a:ext cx="8915400" cy="6019800"/>
          </a:xfrm>
        </p:spPr>
        <p:txBody>
          <a:bodyPr>
            <a:noAutofit/>
          </a:bodyPr>
          <a:lstStyle/>
          <a:p>
            <a:r>
              <a:rPr lang="en-GB" sz="1800" b="1" dirty="0" smtClean="0"/>
              <a:t>Well </a:t>
            </a:r>
            <a:r>
              <a:rPr lang="en-GB" sz="1800" b="1" dirty="0"/>
              <a:t>defined semantically harmonised </a:t>
            </a:r>
            <a:r>
              <a:rPr lang="en-GB" sz="1800" b="1" dirty="0" smtClean="0"/>
              <a:t>attributes </a:t>
            </a:r>
            <a:r>
              <a:rPr lang="en-GB" sz="1800" dirty="0" smtClean="0"/>
              <a:t>(</a:t>
            </a:r>
            <a:r>
              <a:rPr lang="en-GB" sz="1800" dirty="0">
                <a:solidFill>
                  <a:schemeClr val="tx2"/>
                </a:solidFill>
              </a:rPr>
              <a:t>medium</a:t>
            </a:r>
            <a:r>
              <a:rPr lang="en-GB" sz="1800" dirty="0" smtClean="0"/>
              <a:t>)</a:t>
            </a:r>
            <a:endParaRPr lang="en-GB" sz="1800" dirty="0"/>
          </a:p>
          <a:p>
            <a:pPr marL="0" indent="0">
              <a:buNone/>
            </a:pPr>
            <a:r>
              <a:rPr lang="en-US" sz="1800" dirty="0" smtClean="0">
                <a:solidFill>
                  <a:schemeClr val="tx2">
                    <a:lumMod val="75000"/>
                  </a:schemeClr>
                </a:solidFill>
              </a:rPr>
              <a:t>Limited success with subset of </a:t>
            </a:r>
            <a:r>
              <a:rPr lang="en-US" sz="1800" dirty="0" err="1" smtClean="0">
                <a:solidFill>
                  <a:schemeClr val="tx2">
                    <a:lumMod val="75000"/>
                  </a:schemeClr>
                </a:solidFill>
              </a:rPr>
              <a:t>eduPerson</a:t>
            </a:r>
            <a:r>
              <a:rPr lang="en-US" sz="1800" dirty="0" smtClean="0">
                <a:solidFill>
                  <a:schemeClr val="tx2">
                    <a:lumMod val="75000"/>
                  </a:schemeClr>
                </a:solidFill>
              </a:rPr>
              <a:t> but believe it is better to aim for consistency within a </a:t>
            </a:r>
            <a:r>
              <a:rPr lang="en-US" sz="1800" dirty="0">
                <a:solidFill>
                  <a:schemeClr val="tx2">
                    <a:lumMod val="75000"/>
                  </a:schemeClr>
                </a:solidFill>
              </a:rPr>
              <a:t>c</a:t>
            </a:r>
            <a:r>
              <a:rPr lang="en-US" sz="1800" dirty="0" smtClean="0">
                <a:solidFill>
                  <a:schemeClr val="tx2">
                    <a:lumMod val="75000"/>
                  </a:schemeClr>
                </a:solidFill>
              </a:rPr>
              <a:t>ommunity</a:t>
            </a:r>
            <a:endParaRPr lang="en-GB" sz="1800" dirty="0"/>
          </a:p>
          <a:p>
            <a:r>
              <a:rPr lang="en-GB" sz="1800" b="1" dirty="0" smtClean="0"/>
              <a:t>Flexible </a:t>
            </a:r>
            <a:r>
              <a:rPr lang="en-GB" sz="1800" b="1" dirty="0"/>
              <a:t>and scalable </a:t>
            </a:r>
            <a:r>
              <a:rPr lang="en-GB" sz="1800" b="1" dirty="0" err="1"/>
              <a:t>IdP</a:t>
            </a:r>
            <a:r>
              <a:rPr lang="en-GB" sz="1800" b="1" dirty="0"/>
              <a:t> attribute release </a:t>
            </a:r>
            <a:r>
              <a:rPr lang="en-GB" sz="1800" b="1" dirty="0" smtClean="0"/>
              <a:t>policy </a:t>
            </a:r>
            <a:r>
              <a:rPr lang="en-GB" sz="1800" dirty="0" smtClean="0"/>
              <a:t>(</a:t>
            </a:r>
            <a:r>
              <a:rPr lang="en-GB" sz="1800" dirty="0" smtClean="0">
                <a:solidFill>
                  <a:schemeClr val="tx2"/>
                </a:solidFill>
              </a:rPr>
              <a:t>medium</a:t>
            </a:r>
            <a:r>
              <a:rPr lang="en-GB" sz="1800" dirty="0" smtClean="0"/>
              <a:t>)</a:t>
            </a:r>
          </a:p>
          <a:p>
            <a:pPr lvl="1"/>
            <a:r>
              <a:rPr lang="en-GB" sz="1600" dirty="0" smtClean="0"/>
              <a:t>Bi-lateral negotiations between all SPs and all </a:t>
            </a:r>
            <a:r>
              <a:rPr lang="en-GB" sz="1600" dirty="0" err="1" smtClean="0"/>
              <a:t>IdPs</a:t>
            </a:r>
            <a:r>
              <a:rPr lang="en-GB" sz="1600" dirty="0" smtClean="0"/>
              <a:t> is not a scalable solution</a:t>
            </a:r>
            <a:endParaRPr lang="en-GB" sz="1800" dirty="0"/>
          </a:p>
          <a:p>
            <a:pPr marL="0" indent="0">
              <a:buNone/>
            </a:pPr>
            <a:r>
              <a:rPr lang="en-US" sz="1800" dirty="0" smtClean="0">
                <a:solidFill>
                  <a:schemeClr val="tx2">
                    <a:lumMod val="75000"/>
                  </a:schemeClr>
                </a:solidFill>
              </a:rPr>
              <a:t>Not Yet </a:t>
            </a:r>
            <a:r>
              <a:rPr lang="en-US" sz="1800" dirty="0" smtClean="0">
                <a:solidFill>
                  <a:schemeClr val="tx2">
                    <a:lumMod val="75000"/>
                  </a:schemeClr>
                </a:solidFill>
                <a:sym typeface="Wingdings" panose="05000000000000000000" pitchFamily="2" charset="2"/>
              </a:rPr>
              <a:t></a:t>
            </a:r>
            <a:endParaRPr lang="en-GB" sz="1600" dirty="0" smtClean="0"/>
          </a:p>
          <a:p>
            <a:r>
              <a:rPr lang="en-GB" sz="1800" b="1" dirty="0" smtClean="0"/>
              <a:t>Attributes </a:t>
            </a:r>
            <a:r>
              <a:rPr lang="en-GB" sz="1800" b="1" dirty="0"/>
              <a:t>must be able to cross national </a:t>
            </a:r>
            <a:r>
              <a:rPr lang="en-GB" sz="1800" b="1" dirty="0" smtClean="0"/>
              <a:t>borders </a:t>
            </a:r>
            <a:r>
              <a:rPr lang="en-GB" sz="1800" dirty="0" smtClean="0"/>
              <a:t>(</a:t>
            </a:r>
            <a:r>
              <a:rPr lang="en-GB" sz="1800" dirty="0" smtClean="0">
                <a:solidFill>
                  <a:srgbClr val="FF0000"/>
                </a:solidFill>
              </a:rPr>
              <a:t>high</a:t>
            </a:r>
            <a:r>
              <a:rPr lang="en-GB" sz="1800" dirty="0" smtClean="0"/>
              <a:t>)</a:t>
            </a:r>
          </a:p>
          <a:p>
            <a:pPr lvl="1"/>
            <a:r>
              <a:rPr lang="en-GB" sz="1600" dirty="0" smtClean="0"/>
              <a:t>Data </a:t>
            </a:r>
            <a:r>
              <a:rPr lang="en-GB" sz="1600" dirty="0"/>
              <a:t>protection considerations must allow this to happen</a:t>
            </a:r>
            <a:r>
              <a:rPr lang="en-GB" sz="1600" dirty="0" smtClean="0"/>
              <a:t>.</a:t>
            </a:r>
            <a:endParaRPr lang="en-GB" sz="1800" dirty="0"/>
          </a:p>
          <a:p>
            <a:pPr marL="0" indent="0">
              <a:buNone/>
            </a:pPr>
            <a:r>
              <a:rPr lang="en-US" sz="1800" dirty="0" smtClean="0">
                <a:solidFill>
                  <a:schemeClr val="tx2">
                    <a:lumMod val="75000"/>
                  </a:schemeClr>
                </a:solidFill>
              </a:rPr>
              <a:t>Not Yet </a:t>
            </a:r>
            <a:r>
              <a:rPr lang="en-US" sz="1800" dirty="0" smtClean="0">
                <a:solidFill>
                  <a:schemeClr val="tx2">
                    <a:lumMod val="75000"/>
                  </a:schemeClr>
                </a:solidFill>
                <a:sym typeface="Wingdings" panose="05000000000000000000" pitchFamily="2" charset="2"/>
              </a:rPr>
              <a:t></a:t>
            </a:r>
            <a:endParaRPr lang="en-GB" sz="1600" dirty="0"/>
          </a:p>
          <a:p>
            <a:r>
              <a:rPr lang="en-GB" sz="1800" b="1" dirty="0" smtClean="0"/>
              <a:t>Attribute </a:t>
            </a:r>
            <a:r>
              <a:rPr lang="en-GB" sz="1800" b="1" dirty="0"/>
              <a:t>aggregation for </a:t>
            </a:r>
            <a:r>
              <a:rPr lang="en-GB" sz="1800" b="1" dirty="0" smtClean="0"/>
              <a:t>authorisation </a:t>
            </a:r>
            <a:r>
              <a:rPr lang="en-GB" sz="1800" dirty="0" smtClean="0"/>
              <a:t>(</a:t>
            </a:r>
            <a:r>
              <a:rPr lang="en-GB" sz="1800" dirty="0" smtClean="0">
                <a:solidFill>
                  <a:schemeClr val="tx2"/>
                </a:solidFill>
              </a:rPr>
              <a:t>medium</a:t>
            </a:r>
            <a:r>
              <a:rPr lang="en-GB" sz="1800" dirty="0" smtClean="0"/>
              <a:t>)</a:t>
            </a:r>
          </a:p>
          <a:p>
            <a:pPr lvl="1"/>
            <a:r>
              <a:rPr lang="en-GB" sz="1600" dirty="0" smtClean="0"/>
              <a:t>Attributes need </a:t>
            </a:r>
            <a:r>
              <a:rPr lang="en-GB" sz="1600" dirty="0"/>
              <a:t>to be aggregated from different sources of authority including federated </a:t>
            </a:r>
            <a:r>
              <a:rPr lang="en-GB" sz="1600" dirty="0" err="1"/>
              <a:t>IdPs</a:t>
            </a:r>
            <a:r>
              <a:rPr lang="en-GB" sz="1600" dirty="0"/>
              <a:t> and community-based attribute authorities</a:t>
            </a:r>
            <a:r>
              <a:rPr lang="en-GB" sz="1600" dirty="0" smtClean="0"/>
              <a:t>.</a:t>
            </a:r>
            <a:endParaRPr lang="en-GB" sz="1800" dirty="0"/>
          </a:p>
          <a:p>
            <a:pPr marL="0" indent="0">
              <a:buNone/>
            </a:pPr>
            <a:r>
              <a:rPr lang="en-US" sz="1800" dirty="0" smtClean="0">
                <a:solidFill>
                  <a:schemeClr val="tx2">
                    <a:lumMod val="75000"/>
                  </a:schemeClr>
                </a:solidFill>
              </a:rPr>
              <a:t>Works for Active Directory Federation Services</a:t>
            </a:r>
            <a:endParaRPr lang="en-GB" sz="1600" dirty="0"/>
          </a:p>
          <a:p>
            <a:r>
              <a:rPr lang="en-GB" sz="1800" b="1" dirty="0" smtClean="0"/>
              <a:t>Privacy </a:t>
            </a:r>
            <a:r>
              <a:rPr lang="en-GB" sz="1800" b="1" dirty="0"/>
              <a:t>and data </a:t>
            </a:r>
            <a:r>
              <a:rPr lang="en-GB" sz="1800" b="1" dirty="0" smtClean="0"/>
              <a:t>protection </a:t>
            </a:r>
            <a:r>
              <a:rPr lang="en-GB" sz="1800" dirty="0" smtClean="0"/>
              <a:t>addressed </a:t>
            </a:r>
            <a:r>
              <a:rPr lang="en-GB" sz="1800" dirty="0"/>
              <a:t>with community-wide individual </a:t>
            </a:r>
            <a:r>
              <a:rPr lang="en-GB" sz="1800" dirty="0" smtClean="0"/>
              <a:t>ids  (</a:t>
            </a:r>
            <a:r>
              <a:rPr lang="en-GB" sz="1800" dirty="0" smtClean="0">
                <a:solidFill>
                  <a:schemeClr val="tx2"/>
                </a:solidFill>
              </a:rPr>
              <a:t>medium</a:t>
            </a:r>
            <a:r>
              <a:rPr lang="en-GB" sz="1800" dirty="0" smtClean="0"/>
              <a:t>) </a:t>
            </a:r>
            <a:endParaRPr lang="en-GB" sz="1800" dirty="0"/>
          </a:p>
          <a:p>
            <a:pPr marL="0" indent="0">
              <a:buNone/>
            </a:pPr>
            <a:r>
              <a:rPr lang="en-US" sz="1800" dirty="0" smtClean="0">
                <a:solidFill>
                  <a:schemeClr val="tx2">
                    <a:lumMod val="75000"/>
                  </a:schemeClr>
                </a:solidFill>
              </a:rPr>
              <a:t>Testing in Pilots</a:t>
            </a:r>
            <a:endParaRPr lang="en-GB" sz="1800" dirty="0"/>
          </a:p>
          <a:p>
            <a:endParaRPr lang="en-GB" sz="1800"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latin typeface="Calibri"/>
              </a:rPr>
              <a:t>Bob Jones (CERN) – April 2014</a:t>
            </a:r>
            <a:endParaRPr lang="en-GB">
              <a:solidFill>
                <a:prstClr val="black">
                  <a:tint val="75000"/>
                </a:prstClr>
              </a:solidFill>
              <a:latin typeface="Calibri"/>
            </a:endParaRPr>
          </a:p>
        </p:txBody>
      </p:sp>
    </p:spTree>
    <p:extLst>
      <p:ext uri="{BB962C8B-B14F-4D97-AF65-F5344CB8AC3E}">
        <p14:creationId xmlns:p14="http://schemas.microsoft.com/office/powerpoint/2010/main" val="380932667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Actions from this meeting</a:t>
            </a:r>
            <a:endParaRPr lang="en-GB" dirty="0"/>
          </a:p>
        </p:txBody>
      </p:sp>
      <p:sp>
        <p:nvSpPr>
          <p:cNvPr id="3" name="Content Placeholder 2"/>
          <p:cNvSpPr>
            <a:spLocks noGrp="1"/>
          </p:cNvSpPr>
          <p:nvPr>
            <p:ph idx="1"/>
          </p:nvPr>
        </p:nvSpPr>
        <p:spPr/>
        <p:txBody>
          <a:bodyPr>
            <a:normAutofit/>
          </a:bodyPr>
          <a:lstStyle/>
          <a:p>
            <a:r>
              <a:rPr lang="en-US" dirty="0" smtClean="0"/>
              <a:t>As input for </a:t>
            </a:r>
            <a:r>
              <a:rPr lang="en-US" dirty="0" err="1" smtClean="0"/>
              <a:t>Terena</a:t>
            </a:r>
            <a:r>
              <a:rPr lang="en-US" dirty="0" smtClean="0"/>
              <a:t> H2020 AAI &amp; GN4 proposals:</a:t>
            </a:r>
          </a:p>
          <a:p>
            <a:pPr lvl="1"/>
            <a:r>
              <a:rPr lang="en-US" dirty="0" smtClean="0"/>
              <a:t>Each research community to provide by email a short </a:t>
            </a:r>
            <a:r>
              <a:rPr lang="en-US" dirty="0"/>
              <a:t>list of key commercial Service Providers (including cloud services) they would like to see integrated </a:t>
            </a:r>
            <a:r>
              <a:rPr lang="en-US" dirty="0" smtClean="0"/>
              <a:t>with </a:t>
            </a:r>
            <a:r>
              <a:rPr lang="en-US" dirty="0" err="1" smtClean="0"/>
              <a:t>eduGAIN</a:t>
            </a:r>
            <a:endParaRPr lang="en-US" dirty="0" smtClean="0"/>
          </a:p>
          <a:p>
            <a:pPr marL="457177" lvl="1" indent="0">
              <a:buNone/>
            </a:pPr>
            <a:r>
              <a:rPr lang="en-US" dirty="0" smtClean="0">
                <a:solidFill>
                  <a:srgbClr val="0070C0"/>
                </a:solidFill>
              </a:rPr>
              <a:t>[Deadline: end May]</a:t>
            </a:r>
            <a:endParaRPr lang="en-US" dirty="0">
              <a:solidFill>
                <a:srgbClr val="0070C0"/>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latin typeface="Calibri"/>
              </a:rPr>
              <a:t>Bob Jones (CERN) – April 2014</a:t>
            </a:r>
            <a:endParaRPr lang="en-GB">
              <a:solidFill>
                <a:prstClr val="black">
                  <a:tint val="75000"/>
                </a:prstClr>
              </a:solidFill>
              <a:latin typeface="Calibri"/>
            </a:endParaRPr>
          </a:p>
        </p:txBody>
      </p:sp>
    </p:spTree>
    <p:extLst>
      <p:ext uri="{BB962C8B-B14F-4D97-AF65-F5344CB8AC3E}">
        <p14:creationId xmlns:p14="http://schemas.microsoft.com/office/powerpoint/2010/main" val="172066841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868362"/>
          </a:xfrm>
        </p:spPr>
        <p:txBody>
          <a:bodyPr/>
          <a:lstStyle/>
          <a:p>
            <a:r>
              <a:rPr lang="en-US" dirty="0" smtClean="0"/>
              <a:t>Actions from this meeting (II)</a:t>
            </a:r>
            <a:endParaRPr lang="en-GB" dirty="0"/>
          </a:p>
        </p:txBody>
      </p:sp>
      <p:sp>
        <p:nvSpPr>
          <p:cNvPr id="3" name="Content Placeholder 2"/>
          <p:cNvSpPr>
            <a:spLocks noGrp="1"/>
          </p:cNvSpPr>
          <p:nvPr>
            <p:ph idx="1"/>
          </p:nvPr>
        </p:nvSpPr>
        <p:spPr>
          <a:xfrm>
            <a:off x="228600" y="764704"/>
            <a:ext cx="8686800" cy="5616624"/>
          </a:xfrm>
        </p:spPr>
        <p:txBody>
          <a:bodyPr>
            <a:noAutofit/>
          </a:bodyPr>
          <a:lstStyle/>
          <a:p>
            <a:pPr marL="0" indent="0">
              <a:buNone/>
            </a:pPr>
            <a:r>
              <a:rPr lang="en-GB" sz="2000" b="1" dirty="0"/>
              <a:t>Consensus</a:t>
            </a:r>
            <a:r>
              <a:rPr lang="en-GB" sz="2000" dirty="0"/>
              <a:t> among FIM4R communities that:</a:t>
            </a:r>
          </a:p>
          <a:p>
            <a:pPr marL="0" indent="0">
              <a:buNone/>
            </a:pPr>
            <a:r>
              <a:rPr lang="en-GB" sz="2000" dirty="0"/>
              <a:t>- Sufficient level of operation security is essential for </a:t>
            </a:r>
            <a:r>
              <a:rPr lang="en-GB" sz="2000" dirty="0" smtClean="0"/>
              <a:t>inter-fed </a:t>
            </a:r>
            <a:r>
              <a:rPr lang="en-GB" sz="2000" dirty="0"/>
              <a:t>production services</a:t>
            </a:r>
          </a:p>
          <a:p>
            <a:pPr marL="0" indent="0">
              <a:buNone/>
            </a:pPr>
            <a:r>
              <a:rPr lang="en-GB" sz="2000" dirty="0"/>
              <a:t>- </a:t>
            </a:r>
            <a:r>
              <a:rPr lang="en-GB" sz="2000" dirty="0" smtClean="0"/>
              <a:t>Lack </a:t>
            </a:r>
            <a:r>
              <a:rPr lang="en-GB" sz="2000" dirty="0"/>
              <a:t>of minimal requirements for </a:t>
            </a:r>
            <a:r>
              <a:rPr lang="en-GB" sz="2000" dirty="0" err="1"/>
              <a:t>eduGAIN</a:t>
            </a:r>
            <a:r>
              <a:rPr lang="en-GB" sz="2000" dirty="0"/>
              <a:t> </a:t>
            </a:r>
            <a:r>
              <a:rPr lang="en-GB" sz="2000" dirty="0" err="1"/>
              <a:t>IdPs</a:t>
            </a:r>
            <a:r>
              <a:rPr lang="en-GB" sz="2000" dirty="0"/>
              <a:t>/SPs poses unacceptable risks</a:t>
            </a:r>
          </a:p>
          <a:p>
            <a:pPr marL="0" indent="0">
              <a:buNone/>
            </a:pPr>
            <a:r>
              <a:rPr lang="en-GB" sz="2000" dirty="0"/>
              <a:t>- FIM4R should leverage the current practices based on existing efforts </a:t>
            </a:r>
            <a:r>
              <a:rPr lang="en-GB" sz="2000" dirty="0" smtClean="0"/>
              <a:t>&amp; expertise</a:t>
            </a:r>
            <a:endParaRPr lang="en-GB" sz="2000" dirty="0"/>
          </a:p>
          <a:p>
            <a:pPr marL="0" indent="0">
              <a:buNone/>
            </a:pPr>
            <a:r>
              <a:rPr lang="en-GB" sz="2000" dirty="0"/>
              <a:t>- The SCI work is relevant and could perhaps be extended to incorporate </a:t>
            </a:r>
            <a:r>
              <a:rPr lang="en-GB" sz="2000" dirty="0" smtClean="0"/>
              <a:t>FIM</a:t>
            </a:r>
            <a:endParaRPr lang="en-GB" sz="2000" dirty="0"/>
          </a:p>
          <a:p>
            <a:pPr marL="0" indent="0">
              <a:buNone/>
            </a:pPr>
            <a:r>
              <a:rPr lang="en-GB" sz="2000" b="1" dirty="0"/>
              <a:t>Proposal</a:t>
            </a:r>
            <a:r>
              <a:rPr lang="en-GB" sz="2000" dirty="0"/>
              <a:t>:</a:t>
            </a:r>
          </a:p>
          <a:p>
            <a:pPr marL="0" indent="0">
              <a:buNone/>
            </a:pPr>
            <a:r>
              <a:rPr lang="en-GB" sz="2000" dirty="0"/>
              <a:t>- FIM4R </a:t>
            </a:r>
            <a:r>
              <a:rPr lang="en-GB" sz="2000" dirty="0" smtClean="0"/>
              <a:t>to jointly </a:t>
            </a:r>
            <a:r>
              <a:rPr lang="en-GB" sz="2000" dirty="0"/>
              <a:t>propose common operational security requirements for </a:t>
            </a:r>
            <a:r>
              <a:rPr lang="en-GB" sz="2000" dirty="0" err="1" smtClean="0"/>
              <a:t>IdPs</a:t>
            </a:r>
            <a:r>
              <a:rPr lang="en-GB" sz="2000" dirty="0" smtClean="0"/>
              <a:t>/SPs</a:t>
            </a:r>
            <a:endParaRPr lang="en-GB" sz="2000" dirty="0"/>
          </a:p>
          <a:p>
            <a:pPr marL="0" indent="0">
              <a:buNone/>
            </a:pPr>
            <a:r>
              <a:rPr lang="en-GB" sz="2000" b="1" dirty="0"/>
              <a:t>Action</a:t>
            </a:r>
            <a:r>
              <a:rPr lang="en-GB" sz="2000" dirty="0"/>
              <a:t>:</a:t>
            </a:r>
          </a:p>
          <a:p>
            <a:pPr marL="0" indent="0">
              <a:buNone/>
            </a:pPr>
            <a:r>
              <a:rPr lang="en-GB" sz="2000" dirty="0"/>
              <a:t>- Romain/Dave to circulate the latest version of the SCI </a:t>
            </a:r>
            <a:r>
              <a:rPr lang="en-GB" sz="2000" dirty="0" smtClean="0"/>
              <a:t>paper </a:t>
            </a:r>
            <a:r>
              <a:rPr lang="en-GB" sz="2000" dirty="0" smtClean="0">
                <a:solidFill>
                  <a:srgbClr val="0070C0"/>
                </a:solidFill>
              </a:rPr>
              <a:t>[mid May]</a:t>
            </a:r>
            <a:endParaRPr lang="en-GB" sz="2000" dirty="0">
              <a:solidFill>
                <a:srgbClr val="0070C0"/>
              </a:solidFill>
            </a:endParaRPr>
          </a:p>
          <a:p>
            <a:pPr marL="0" indent="0">
              <a:buNone/>
            </a:pPr>
            <a:r>
              <a:rPr lang="en-GB" sz="2000" dirty="0"/>
              <a:t>- Romain/Dave to compose + propose a draft document</a:t>
            </a:r>
            <a:r>
              <a:rPr lang="en-GB" sz="2000" dirty="0" smtClean="0"/>
              <a:t>: </a:t>
            </a:r>
            <a:r>
              <a:rPr lang="en-GB" sz="2000" dirty="0" smtClean="0">
                <a:solidFill>
                  <a:srgbClr val="0070C0"/>
                </a:solidFill>
              </a:rPr>
              <a:t>[end June]</a:t>
            </a:r>
            <a:endParaRPr lang="en-GB" sz="2000" dirty="0"/>
          </a:p>
          <a:p>
            <a:pPr marL="0" indent="0">
              <a:buNone/>
            </a:pPr>
            <a:r>
              <a:rPr lang="en-GB" sz="2000" dirty="0" smtClean="0"/>
              <a:t>	- Based </a:t>
            </a:r>
            <a:r>
              <a:rPr lang="en-GB" sz="2000" dirty="0"/>
              <a:t>on the SCI paper</a:t>
            </a:r>
          </a:p>
          <a:p>
            <a:pPr marL="0" indent="0">
              <a:buNone/>
            </a:pPr>
            <a:r>
              <a:rPr lang="en-GB" sz="2000" dirty="0" smtClean="0"/>
              <a:t>	- In </a:t>
            </a:r>
            <a:r>
              <a:rPr lang="en-GB" sz="2000" dirty="0"/>
              <a:t>collaboration with </a:t>
            </a:r>
            <a:r>
              <a:rPr lang="en-GB" sz="2000" dirty="0" err="1"/>
              <a:t>Geant</a:t>
            </a:r>
            <a:r>
              <a:rPr lang="en-GB" sz="2000" dirty="0"/>
              <a:t>/</a:t>
            </a:r>
            <a:r>
              <a:rPr lang="en-GB" sz="2000" dirty="0" err="1"/>
              <a:t>eduGAIN</a:t>
            </a:r>
            <a:r>
              <a:rPr lang="en-GB" sz="2000" dirty="0"/>
              <a:t> (Leif Nixon/Leif Johansson)</a:t>
            </a:r>
          </a:p>
          <a:p>
            <a:pPr marL="0" indent="0">
              <a:buNone/>
            </a:pPr>
            <a:r>
              <a:rPr lang="en-GB" sz="2000" dirty="0" smtClean="0"/>
              <a:t>- FIM4R </a:t>
            </a:r>
            <a:r>
              <a:rPr lang="en-GB" sz="2000" dirty="0"/>
              <a:t>communities to give feedback and eventually </a:t>
            </a:r>
            <a:r>
              <a:rPr lang="en-GB" sz="2000" dirty="0" smtClean="0"/>
              <a:t>endorse document</a:t>
            </a:r>
          </a:p>
          <a:p>
            <a:pPr marL="0" indent="0">
              <a:buNone/>
            </a:pPr>
            <a:r>
              <a:rPr lang="en-GB" sz="2000" dirty="0" smtClean="0"/>
              <a:t>	Following </a:t>
            </a:r>
            <a:r>
              <a:rPr lang="en-GB" sz="2000" dirty="0"/>
              <a:t>the </a:t>
            </a:r>
            <a:r>
              <a:rPr lang="en-GB" sz="2000" dirty="0" smtClean="0"/>
              <a:t>approach of </a:t>
            </a:r>
            <a:r>
              <a:rPr lang="en-GB" sz="2000" dirty="0"/>
              <a:t>the original </a:t>
            </a:r>
            <a:r>
              <a:rPr lang="en-GB" sz="2000" dirty="0" smtClean="0"/>
              <a:t>FIM4R paper</a:t>
            </a:r>
          </a:p>
          <a:p>
            <a:pPr marL="0" indent="0">
              <a:buNone/>
            </a:pPr>
            <a:r>
              <a:rPr lang="en-US" sz="2000" dirty="0"/>
              <a:t>	</a:t>
            </a:r>
            <a:r>
              <a:rPr lang="en-GB" sz="2000" dirty="0" smtClean="0">
                <a:solidFill>
                  <a:srgbClr val="0070C0"/>
                </a:solidFill>
              </a:rPr>
              <a:t>[feedback end August]</a:t>
            </a:r>
            <a:endParaRPr lang="en-GB" sz="2000" dirty="0"/>
          </a:p>
          <a:p>
            <a:pPr marL="0" indent="0">
              <a:buNone/>
            </a:pPr>
            <a:endParaRPr lang="en-GB" sz="2000"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latin typeface="Calibri"/>
              </a:rPr>
              <a:t>Bob Jones (CERN) – April 2014</a:t>
            </a:r>
            <a:endParaRPr lang="en-GB">
              <a:solidFill>
                <a:prstClr val="black">
                  <a:tint val="75000"/>
                </a:prstClr>
              </a:solidFill>
              <a:latin typeface="Calibri"/>
            </a:endParaRPr>
          </a:p>
        </p:txBody>
      </p:sp>
    </p:spTree>
    <p:extLst>
      <p:ext uri="{BB962C8B-B14F-4D97-AF65-F5344CB8AC3E}">
        <p14:creationId xmlns:p14="http://schemas.microsoft.com/office/powerpoint/2010/main" val="316733435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Actions from this meeting (III)</a:t>
            </a:r>
            <a:endParaRPr lang="en-GB" dirty="0"/>
          </a:p>
        </p:txBody>
      </p:sp>
      <p:sp>
        <p:nvSpPr>
          <p:cNvPr id="3" name="Content Placeholder 2"/>
          <p:cNvSpPr>
            <a:spLocks noGrp="1"/>
          </p:cNvSpPr>
          <p:nvPr>
            <p:ph idx="1"/>
          </p:nvPr>
        </p:nvSpPr>
        <p:spPr>
          <a:xfrm>
            <a:off x="228600" y="1196752"/>
            <a:ext cx="8686800" cy="4929411"/>
          </a:xfrm>
        </p:spPr>
        <p:txBody>
          <a:bodyPr>
            <a:normAutofit/>
          </a:bodyPr>
          <a:lstStyle/>
          <a:p>
            <a:r>
              <a:rPr lang="en-US" dirty="0" smtClean="0"/>
              <a:t>Formulate RDA Working Group focused on extension of FIM4R pilots to USA partners and adoption of </a:t>
            </a:r>
            <a:r>
              <a:rPr lang="en-US" dirty="0"/>
              <a:t>minimal set of security operations requirements for </a:t>
            </a:r>
            <a:r>
              <a:rPr lang="en-US" dirty="0" err="1" smtClean="0"/>
              <a:t>IdPs</a:t>
            </a:r>
            <a:endParaRPr lang="en-US" dirty="0" smtClean="0"/>
          </a:p>
          <a:p>
            <a:r>
              <a:rPr lang="en-US" dirty="0"/>
              <a:t>Schedule next FIM4R meeting in Amsterdam to coincide with RDA 4</a:t>
            </a:r>
            <a:r>
              <a:rPr lang="en-US" baseline="30000" dirty="0"/>
              <a:t>th</a:t>
            </a:r>
            <a:r>
              <a:rPr lang="en-US" dirty="0"/>
              <a:t> plenary (22-24 Sept 2014</a:t>
            </a:r>
            <a:r>
              <a:rPr lang="en-US" dirty="0" smtClean="0"/>
              <a:t>)</a:t>
            </a:r>
          </a:p>
          <a:p>
            <a:pPr marL="457177" lvl="1" indent="0">
              <a:buNone/>
            </a:pPr>
            <a:r>
              <a:rPr lang="en-GB" sz="2400" dirty="0" smtClean="0">
                <a:solidFill>
                  <a:srgbClr val="0070C0"/>
                </a:solidFill>
              </a:rPr>
              <a:t>[discuss </a:t>
            </a:r>
            <a:r>
              <a:rPr lang="en-US" sz="2400" dirty="0">
                <a:solidFill>
                  <a:srgbClr val="0070C0"/>
                </a:solidFill>
              </a:rPr>
              <a:t>common operational security requirements for </a:t>
            </a:r>
            <a:r>
              <a:rPr lang="en-US" sz="2400" dirty="0" err="1">
                <a:solidFill>
                  <a:srgbClr val="0070C0"/>
                </a:solidFill>
              </a:rPr>
              <a:t>IdPs</a:t>
            </a:r>
            <a:r>
              <a:rPr lang="en-US" sz="2400" dirty="0">
                <a:solidFill>
                  <a:srgbClr val="0070C0"/>
                </a:solidFill>
              </a:rPr>
              <a:t>/SPs</a:t>
            </a:r>
            <a:r>
              <a:rPr lang="en-GB" sz="2400" dirty="0" smtClean="0">
                <a:solidFill>
                  <a:srgbClr val="0070C0"/>
                </a:solidFill>
              </a:rPr>
              <a:t>]</a:t>
            </a:r>
            <a:endParaRPr lang="en-US" sz="2400" dirty="0" smtClean="0"/>
          </a:p>
          <a:p>
            <a:pPr marL="0" indent="0">
              <a:buNone/>
            </a:pPr>
            <a:endParaRPr lang="en-US" dirty="0"/>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latin typeface="Calibri"/>
              </a:rPr>
              <a:t>Bob Jones (CERN) – April 2014</a:t>
            </a:r>
            <a:endParaRPr lang="en-GB" dirty="0">
              <a:solidFill>
                <a:prstClr val="black">
                  <a:tint val="75000"/>
                </a:prstClr>
              </a:solidFill>
              <a:latin typeface="Calibri"/>
            </a:endParaRPr>
          </a:p>
        </p:txBody>
      </p:sp>
    </p:spTree>
    <p:extLst>
      <p:ext uri="{BB962C8B-B14F-4D97-AF65-F5344CB8AC3E}">
        <p14:creationId xmlns:p14="http://schemas.microsoft.com/office/powerpoint/2010/main" val="67872155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lgn="ctr">
              <a:buNone/>
            </a:pPr>
            <a:r>
              <a:rPr lang="en-US" dirty="0" smtClean="0"/>
              <a:t>Questions?</a:t>
            </a:r>
            <a:endParaRPr lang="en-US" dirty="0"/>
          </a:p>
        </p:txBody>
      </p:sp>
      <p:sp>
        <p:nvSpPr>
          <p:cNvPr id="4" name="Date Placeholder 3"/>
          <p:cNvSpPr>
            <a:spLocks noGrp="1"/>
          </p:cNvSpPr>
          <p:nvPr>
            <p:ph type="dt" sz="half" idx="10"/>
          </p:nvPr>
        </p:nvSpPr>
        <p:spPr/>
        <p:txBody>
          <a:bodyPr/>
          <a:lstStyle/>
          <a:p>
            <a:pPr>
              <a:defRPr/>
            </a:pPr>
            <a:r>
              <a:rPr lang="en-GB" smtClean="0"/>
              <a:t>14 May 14</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26</a:t>
            </a:fld>
            <a:endParaRPr lang="en-US"/>
          </a:p>
        </p:txBody>
      </p:sp>
    </p:spTree>
    <p:extLst>
      <p:ext uri="{BB962C8B-B14F-4D97-AF65-F5344CB8AC3E}">
        <p14:creationId xmlns:p14="http://schemas.microsoft.com/office/powerpoint/2010/main" val="259419361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FIM4R Background</a:t>
            </a:r>
            <a:endParaRPr lang="en-US" dirty="0"/>
          </a:p>
        </p:txBody>
      </p:sp>
      <p:sp>
        <p:nvSpPr>
          <p:cNvPr id="3" name="Content Placeholder 2"/>
          <p:cNvSpPr>
            <a:spLocks noGrp="1"/>
          </p:cNvSpPr>
          <p:nvPr>
            <p:ph idx="1"/>
          </p:nvPr>
        </p:nvSpPr>
        <p:spPr>
          <a:xfrm>
            <a:off x="683568" y="2060848"/>
            <a:ext cx="7772400" cy="3816350"/>
          </a:xfrm>
        </p:spPr>
        <p:txBody>
          <a:bodyPr/>
          <a:lstStyle/>
          <a:p>
            <a:r>
              <a:rPr lang="en-GB" sz="2000" dirty="0" smtClean="0"/>
              <a:t>Issue of </a:t>
            </a:r>
            <a:r>
              <a:rPr lang="en-GB" sz="2000" dirty="0" err="1" smtClean="0"/>
              <a:t>IdM</a:t>
            </a:r>
            <a:r>
              <a:rPr lang="en-GB" sz="2000" dirty="0" smtClean="0"/>
              <a:t> raised by IT leaders from </a:t>
            </a:r>
            <a:r>
              <a:rPr lang="en-GB" sz="2000" dirty="0" err="1" smtClean="0"/>
              <a:t>EIROforum</a:t>
            </a:r>
            <a:r>
              <a:rPr lang="en-GB" sz="2000" dirty="0" smtClean="0"/>
              <a:t> labs </a:t>
            </a:r>
            <a:r>
              <a:rPr lang="en-GB" sz="2000" dirty="0"/>
              <a:t>(</a:t>
            </a:r>
            <a:r>
              <a:rPr lang="en-GB" sz="2000" dirty="0" smtClean="0"/>
              <a:t>Jan 2011)</a:t>
            </a:r>
          </a:p>
          <a:p>
            <a:pPr lvl="1"/>
            <a:r>
              <a:rPr lang="es-ES" sz="1600" dirty="0" smtClean="0"/>
              <a:t>CERN, EFDA-JET, EMBL, ESA, ESO, ESRF, </a:t>
            </a:r>
            <a:r>
              <a:rPr lang="es-ES" sz="1600" dirty="0" err="1" smtClean="0"/>
              <a:t>European</a:t>
            </a:r>
            <a:r>
              <a:rPr lang="es-ES" sz="1600" dirty="0" smtClean="0"/>
              <a:t> </a:t>
            </a:r>
            <a:r>
              <a:rPr lang="en-GB" sz="1600" dirty="0" smtClean="0"/>
              <a:t>XFEL and ILL</a:t>
            </a:r>
          </a:p>
          <a:p>
            <a:r>
              <a:rPr lang="en-GB" sz="2000" dirty="0" smtClean="0"/>
              <a:t>Also </a:t>
            </a:r>
            <a:r>
              <a:rPr lang="en-GB" sz="2000" dirty="0" smtClean="0"/>
              <a:t>encouraged by EEF and </a:t>
            </a:r>
            <a:r>
              <a:rPr lang="en-GB" sz="2000" dirty="0" err="1" smtClean="0"/>
              <a:t>eIRG</a:t>
            </a:r>
            <a:endParaRPr lang="en-GB" sz="2000" dirty="0" smtClean="0"/>
          </a:p>
          <a:p>
            <a:r>
              <a:rPr lang="en-GB" sz="2000" dirty="0" smtClean="0"/>
              <a:t>Global problem, not just EU</a:t>
            </a:r>
          </a:p>
          <a:p>
            <a:r>
              <a:rPr lang="en-GB" sz="2000" i="1" dirty="0" smtClean="0"/>
              <a:t>“Science” changed to “Research” to include </a:t>
            </a:r>
            <a:r>
              <a:rPr lang="en-GB" sz="2000" i="1" dirty="0" smtClean="0"/>
              <a:t>Humanities</a:t>
            </a:r>
          </a:p>
          <a:p>
            <a:r>
              <a:rPr lang="en-GB" sz="2000" dirty="0" smtClean="0"/>
              <a:t>Workshops started in June 2011 (CERN)</a:t>
            </a:r>
          </a:p>
          <a:p>
            <a:pPr lvl="1"/>
            <a:r>
              <a:rPr lang="en-GB" sz="2000" dirty="0" smtClean="0"/>
              <a:t>Most recent (7</a:t>
            </a:r>
            <a:r>
              <a:rPr lang="en-GB" sz="2000" baseline="30000" dirty="0" smtClean="0"/>
              <a:t>th</a:t>
            </a:r>
            <a:r>
              <a:rPr lang="en-GB" sz="2000" dirty="0" smtClean="0"/>
              <a:t>) was </a:t>
            </a:r>
            <a:r>
              <a:rPr lang="en-GB" sz="2000" dirty="0" smtClean="0"/>
              <a:t>hosted by ESRIN in </a:t>
            </a:r>
            <a:r>
              <a:rPr lang="en-GB" sz="2000" dirty="0" err="1" smtClean="0"/>
              <a:t>Frascati</a:t>
            </a:r>
            <a:endParaRPr lang="en-GB" sz="2000" dirty="0" smtClean="0"/>
          </a:p>
          <a:p>
            <a:pPr lvl="1"/>
            <a:r>
              <a:rPr lang="en-GB" sz="2000" dirty="0" smtClean="0"/>
              <a:t>23-24 April 2014</a:t>
            </a:r>
          </a:p>
          <a:p>
            <a:pPr lvl="1"/>
            <a:r>
              <a:rPr lang="en-GB" sz="2000" i="1" dirty="0">
                <a:hlinkClick r:id="rId2"/>
              </a:rPr>
              <a:t>http://</a:t>
            </a:r>
            <a:r>
              <a:rPr lang="en-GB" sz="2000" i="1" dirty="0" err="1">
                <a:hlinkClick r:id="rId2"/>
              </a:rPr>
              <a:t>indico.cern.ch</a:t>
            </a:r>
            <a:r>
              <a:rPr lang="en-GB" sz="2000" i="1" dirty="0">
                <a:hlinkClick r:id="rId2"/>
              </a:rPr>
              <a:t>/event/301888/</a:t>
            </a:r>
            <a:endParaRPr lang="en-GB" sz="2000" i="1" dirty="0" smtClean="0"/>
          </a:p>
          <a:p>
            <a:pPr lvl="1"/>
            <a:endParaRPr lang="en-US" sz="2400" dirty="0"/>
          </a:p>
        </p:txBody>
      </p:sp>
      <p:sp>
        <p:nvSpPr>
          <p:cNvPr id="4" name="Date Placeholder 3"/>
          <p:cNvSpPr>
            <a:spLocks noGrp="1"/>
          </p:cNvSpPr>
          <p:nvPr>
            <p:ph type="dt" sz="half" idx="10"/>
          </p:nvPr>
        </p:nvSpPr>
        <p:spPr/>
        <p:txBody>
          <a:bodyPr/>
          <a:lstStyle/>
          <a:p>
            <a:pPr>
              <a:defRPr/>
            </a:pPr>
            <a:r>
              <a:rPr lang="en-GB" smtClean="0"/>
              <a:t>14 May 14</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3</a:t>
            </a:fld>
            <a:endParaRPr lang="en-US"/>
          </a:p>
        </p:txBody>
      </p:sp>
    </p:spTree>
    <p:extLst>
      <p:ext uri="{BB962C8B-B14F-4D97-AF65-F5344CB8AC3E}">
        <p14:creationId xmlns:p14="http://schemas.microsoft.com/office/powerpoint/2010/main" val="325843542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Federated </a:t>
            </a:r>
            <a:r>
              <a:rPr lang="en-US" dirty="0" err="1" smtClean="0"/>
              <a:t>IdM</a:t>
            </a:r>
            <a:r>
              <a:rPr lang="en-US" dirty="0" smtClean="0"/>
              <a:t> </a:t>
            </a:r>
            <a:r>
              <a:rPr lang="en-US" dirty="0" smtClean="0"/>
              <a:t/>
            </a:r>
            <a:br>
              <a:rPr lang="en-US" dirty="0" smtClean="0"/>
            </a:br>
            <a:r>
              <a:rPr lang="en-US" dirty="0" smtClean="0"/>
              <a:t>for Research (</a:t>
            </a:r>
            <a:r>
              <a:rPr lang="en-US" dirty="0" smtClean="0"/>
              <a:t>FIM4R)</a:t>
            </a:r>
            <a:endParaRPr lang="en-US" dirty="0"/>
          </a:p>
        </p:txBody>
      </p:sp>
      <p:sp>
        <p:nvSpPr>
          <p:cNvPr id="3" name="Content Placeholder 2"/>
          <p:cNvSpPr>
            <a:spLocks noGrp="1"/>
          </p:cNvSpPr>
          <p:nvPr>
            <p:ph idx="1"/>
          </p:nvPr>
        </p:nvSpPr>
        <p:spPr>
          <a:xfrm>
            <a:off x="683568" y="2204864"/>
            <a:ext cx="7772400" cy="3816350"/>
          </a:xfrm>
        </p:spPr>
        <p:txBody>
          <a:bodyPr/>
          <a:lstStyle/>
          <a:p>
            <a:r>
              <a:rPr lang="en-US" sz="2000" dirty="0" smtClean="0"/>
              <a:t>Includes </a:t>
            </a:r>
            <a:r>
              <a:rPr lang="en-US" sz="2000" dirty="0" smtClean="0"/>
              <a:t>photon &amp; neutron </a:t>
            </a:r>
            <a:r>
              <a:rPr lang="en-US" sz="2000" dirty="0"/>
              <a:t>facilities, social science &amp; humanities, </a:t>
            </a:r>
            <a:r>
              <a:rPr lang="en-US" sz="2000" dirty="0" smtClean="0"/>
              <a:t>high energy </a:t>
            </a:r>
            <a:r>
              <a:rPr lang="en-US" sz="2000" dirty="0"/>
              <a:t>physics, </a:t>
            </a:r>
            <a:r>
              <a:rPr lang="en-US" sz="2000" dirty="0" smtClean="0"/>
              <a:t>climate science, life sciences and </a:t>
            </a:r>
            <a:r>
              <a:rPr lang="en-US" sz="2000" dirty="0" smtClean="0"/>
              <a:t>ESA</a:t>
            </a:r>
          </a:p>
          <a:p>
            <a:r>
              <a:rPr lang="en-US" sz="2000" dirty="0" smtClean="0"/>
              <a:t>Aim: define common vision, requirements and best practices</a:t>
            </a:r>
          </a:p>
          <a:p>
            <a:r>
              <a:rPr lang="en-US" sz="2000" dirty="0" smtClean="0"/>
              <a:t>Paper published</a:t>
            </a:r>
          </a:p>
          <a:p>
            <a:r>
              <a:rPr lang="en-US" sz="2000" i="1" dirty="0">
                <a:hlinkClick r:id="rId2"/>
              </a:rPr>
              <a:t>https://</a:t>
            </a:r>
            <a:r>
              <a:rPr lang="en-US" sz="2000" i="1" dirty="0" err="1">
                <a:hlinkClick r:id="rId2"/>
              </a:rPr>
              <a:t>cdsweb.cern.ch</a:t>
            </a:r>
            <a:r>
              <a:rPr lang="en-US" sz="2000" i="1" dirty="0">
                <a:hlinkClick r:id="rId2"/>
              </a:rPr>
              <a:t>/record/1442597</a:t>
            </a:r>
            <a:endParaRPr lang="en-US" sz="2000" i="1" dirty="0" smtClean="0"/>
          </a:p>
          <a:p>
            <a:endParaRPr lang="en-US" sz="2000" dirty="0" smtClean="0"/>
          </a:p>
        </p:txBody>
      </p:sp>
      <p:sp>
        <p:nvSpPr>
          <p:cNvPr id="4" name="Date Placeholder 3"/>
          <p:cNvSpPr>
            <a:spLocks noGrp="1"/>
          </p:cNvSpPr>
          <p:nvPr>
            <p:ph type="dt" sz="half" idx="10"/>
          </p:nvPr>
        </p:nvSpPr>
        <p:spPr/>
        <p:txBody>
          <a:bodyPr/>
          <a:lstStyle/>
          <a:p>
            <a:pPr>
              <a:defRPr/>
            </a:pPr>
            <a:r>
              <a:rPr lang="en-GB" smtClean="0"/>
              <a:t>14 May 14</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4</a:t>
            </a:fld>
            <a:endParaRPr lang="en-US"/>
          </a:p>
        </p:txBody>
      </p:sp>
    </p:spTree>
    <p:extLst>
      <p:ext uri="{BB962C8B-B14F-4D97-AF65-F5344CB8AC3E}">
        <p14:creationId xmlns:p14="http://schemas.microsoft.com/office/powerpoint/2010/main" val="121718622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63713" y="3573463"/>
            <a:ext cx="5791200" cy="2590800"/>
          </a:xfrm>
        </p:spPr>
        <p:txBody>
          <a:bodyPr/>
          <a:lstStyle/>
          <a:p>
            <a:pPr algn="ctr" eaLnBrk="1" hangingPunct="1"/>
            <a:r>
              <a:rPr lang="en-GB" dirty="0" smtClean="0">
                <a:latin typeface="Verdana" charset="0"/>
                <a:ea typeface="ＭＳ Ｐゴシック" charset="0"/>
              </a:rPr>
              <a:t>Updates on Trust and Identity Plans </a:t>
            </a:r>
            <a:endParaRPr lang="en-GB" dirty="0">
              <a:latin typeface="Verdana" charset="0"/>
              <a:ea typeface="ＭＳ Ｐゴシック" charset="0"/>
            </a:endParaRPr>
          </a:p>
        </p:txBody>
      </p:sp>
      <p:sp>
        <p:nvSpPr>
          <p:cNvPr id="3075" name="Rectangle 4"/>
          <p:cNvSpPr>
            <a:spLocks noChangeArrowheads="1"/>
          </p:cNvSpPr>
          <p:nvPr/>
        </p:nvSpPr>
        <p:spPr bwMode="auto">
          <a:xfrm>
            <a:off x="3398838" y="728663"/>
            <a:ext cx="3189287" cy="1819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lnSpc>
                <a:spcPct val="120000"/>
              </a:lnSpc>
              <a:buFont typeface="Helvetica CE" charset="0"/>
              <a:buNone/>
            </a:pPr>
            <a:endParaRPr lang="en-GB" sz="1400" dirty="0">
              <a:solidFill>
                <a:srgbClr val="808080"/>
              </a:solidFill>
              <a:latin typeface="Verdana" charset="0"/>
              <a:ea typeface="ＭＳ Ｐゴシック" charset="0"/>
              <a:cs typeface="ＭＳ Ｐゴシック" charset="0"/>
            </a:endParaRPr>
          </a:p>
          <a:p>
            <a:pPr algn="l" eaLnBrk="1" hangingPunct="1">
              <a:lnSpc>
                <a:spcPct val="120000"/>
              </a:lnSpc>
              <a:buFont typeface="Helvetica CE" charset="0"/>
              <a:buNone/>
            </a:pPr>
            <a:r>
              <a:rPr lang="en-GB" sz="1600" dirty="0" smtClean="0">
                <a:solidFill>
                  <a:srgbClr val="808080"/>
                </a:solidFill>
                <a:latin typeface="Verdana" charset="0"/>
                <a:ea typeface="ＭＳ Ｐゴシック" charset="0"/>
                <a:cs typeface="ＭＳ Ｐゴシック" charset="0"/>
              </a:rPr>
              <a:t>FIM4R</a:t>
            </a:r>
          </a:p>
          <a:p>
            <a:pPr algn="l" eaLnBrk="1" hangingPunct="1">
              <a:lnSpc>
                <a:spcPct val="120000"/>
              </a:lnSpc>
              <a:buFont typeface="Helvetica CE" charset="0"/>
              <a:buNone/>
            </a:pPr>
            <a:r>
              <a:rPr lang="en-GB" sz="1600" dirty="0" err="1" smtClean="0">
                <a:solidFill>
                  <a:srgbClr val="808080"/>
                </a:solidFill>
                <a:latin typeface="Verdana" charset="0"/>
                <a:ea typeface="ＭＳ Ｐゴシック" charset="0"/>
                <a:cs typeface="ＭＳ Ｐゴシック" charset="0"/>
              </a:rPr>
              <a:t>Frascati</a:t>
            </a:r>
            <a:r>
              <a:rPr lang="en-GB" sz="1600" dirty="0" smtClean="0">
                <a:solidFill>
                  <a:srgbClr val="808080"/>
                </a:solidFill>
                <a:latin typeface="Verdana" charset="0"/>
                <a:ea typeface="ＭＳ Ｐゴシック" charset="0"/>
                <a:cs typeface="ＭＳ Ｐゴシック" charset="0"/>
              </a:rPr>
              <a:t>, 22 April 2014</a:t>
            </a:r>
            <a:endParaRPr lang="en-GB" sz="1600" dirty="0">
              <a:solidFill>
                <a:srgbClr val="808080"/>
              </a:solidFill>
              <a:latin typeface="Verdana" charset="0"/>
              <a:ea typeface="ＭＳ Ｐゴシック" charset="0"/>
              <a:cs typeface="ＭＳ Ｐゴシック" charset="0"/>
            </a:endParaRPr>
          </a:p>
          <a:p>
            <a:pPr algn="l" eaLnBrk="1" hangingPunct="1">
              <a:lnSpc>
                <a:spcPct val="120000"/>
              </a:lnSpc>
              <a:buFont typeface="Helvetica CE" charset="0"/>
              <a:buNone/>
            </a:pPr>
            <a:endParaRPr lang="en-GB" sz="1600" dirty="0">
              <a:solidFill>
                <a:srgbClr val="808080"/>
              </a:solidFill>
              <a:latin typeface="Verdana" charset="0"/>
              <a:ea typeface="ＭＳ Ｐゴシック" charset="0"/>
              <a:cs typeface="ＭＳ Ｐゴシック" charset="0"/>
            </a:endParaRPr>
          </a:p>
          <a:p>
            <a:pPr algn="l" eaLnBrk="1" hangingPunct="1">
              <a:lnSpc>
                <a:spcPct val="120000"/>
              </a:lnSpc>
              <a:buFont typeface="Helvetica CE" charset="0"/>
              <a:buNone/>
            </a:pPr>
            <a:r>
              <a:rPr lang="en-GB" sz="1600" dirty="0" err="1">
                <a:solidFill>
                  <a:srgbClr val="808080"/>
                </a:solidFill>
                <a:latin typeface="Verdana" charset="0"/>
                <a:ea typeface="ＭＳ Ｐゴシック" charset="0"/>
                <a:cs typeface="ＭＳ Ｐゴシック" charset="0"/>
              </a:rPr>
              <a:t>Licia</a:t>
            </a:r>
            <a:r>
              <a:rPr lang="en-GB" sz="1600" dirty="0">
                <a:solidFill>
                  <a:srgbClr val="808080"/>
                </a:solidFill>
                <a:latin typeface="Verdana" charset="0"/>
                <a:ea typeface="ＭＳ Ｐゴシック" charset="0"/>
                <a:cs typeface="ＭＳ Ｐゴシック" charset="0"/>
              </a:rPr>
              <a:t> Florio </a:t>
            </a:r>
          </a:p>
          <a:p>
            <a:pPr algn="l" eaLnBrk="1" hangingPunct="1">
              <a:lnSpc>
                <a:spcPct val="120000"/>
              </a:lnSpc>
              <a:buFont typeface="Helvetica CE" charset="0"/>
              <a:buNone/>
            </a:pPr>
            <a:r>
              <a:rPr lang="en-GB" sz="1600" dirty="0" err="1">
                <a:solidFill>
                  <a:srgbClr val="808080"/>
                </a:solidFill>
                <a:latin typeface="Verdana" charset="0"/>
                <a:ea typeface="ＭＳ Ｐゴシック" charset="0"/>
                <a:cs typeface="ＭＳ Ｐゴシック" charset="0"/>
              </a:rPr>
              <a:t>florio@terena.org</a:t>
            </a:r>
            <a:endParaRPr lang="en-GB" sz="1600" dirty="0">
              <a:solidFill>
                <a:srgbClr val="808080"/>
              </a:solidFill>
              <a:latin typeface="Verdana"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a:spLocks noGrp="1"/>
          </p:cNvSpPr>
          <p:nvPr>
            <p:ph type="title"/>
          </p:nvPr>
        </p:nvSpPr>
        <p:spPr/>
        <p:txBody>
          <a:bodyPr/>
          <a:lstStyle/>
          <a:p>
            <a:r>
              <a:rPr lang="en-GB" dirty="0" smtClean="0">
                <a:latin typeface="Verdana" charset="0"/>
                <a:ea typeface="ＭＳ Ｐゴシック" charset="0"/>
              </a:rPr>
              <a:t>Outline </a:t>
            </a:r>
            <a:endParaRPr lang="en-GB" dirty="0">
              <a:latin typeface="Verdana" charset="0"/>
              <a:ea typeface="ＭＳ Ｐゴシック" charset="0"/>
            </a:endParaRPr>
          </a:p>
        </p:txBody>
      </p:sp>
      <p:sp>
        <p:nvSpPr>
          <p:cNvPr id="8194" name="Content Placeholder 2"/>
          <p:cNvSpPr>
            <a:spLocks noGrp="1"/>
          </p:cNvSpPr>
          <p:nvPr>
            <p:ph idx="1"/>
          </p:nvPr>
        </p:nvSpPr>
        <p:spPr>
          <a:xfrm>
            <a:off x="1259632" y="1412776"/>
            <a:ext cx="6858000" cy="4683125"/>
          </a:xfrm>
        </p:spPr>
        <p:txBody>
          <a:bodyPr/>
          <a:lstStyle/>
          <a:p>
            <a:r>
              <a:rPr lang="en-GB" dirty="0" smtClean="0">
                <a:latin typeface="Verdana" charset="0"/>
                <a:ea typeface="ＭＳ Ｐゴシック" charset="0"/>
              </a:rPr>
              <a:t>AAI Workshop in Brussels (2 April)  </a:t>
            </a:r>
          </a:p>
          <a:p>
            <a:r>
              <a:rPr lang="en-GB" dirty="0" smtClean="0">
                <a:latin typeface="Verdana" charset="0"/>
                <a:ea typeface="ＭＳ Ｐゴシック" charset="0"/>
              </a:rPr>
              <a:t>GN4 Preparation </a:t>
            </a:r>
            <a:endParaRPr lang="en-GB" dirty="0">
              <a:latin typeface="Verdana" charset="0"/>
              <a:ea typeface="ＭＳ Ｐゴシック" charset="0"/>
            </a:endParaRPr>
          </a:p>
          <a:p>
            <a:r>
              <a:rPr lang="en-GB" dirty="0">
                <a:latin typeface="Verdana" charset="0"/>
                <a:ea typeface="ＭＳ Ｐゴシック" charset="0"/>
              </a:rPr>
              <a:t>And Horizon </a:t>
            </a:r>
            <a:r>
              <a:rPr lang="en-GB" dirty="0" smtClean="0">
                <a:latin typeface="Verdana" charset="0"/>
                <a:ea typeface="ＭＳ Ｐゴシック" charset="0"/>
              </a:rPr>
              <a:t>2020</a:t>
            </a:r>
            <a:endParaRPr lang="en-GB" dirty="0">
              <a:latin typeface="Verdana" charset="0"/>
              <a:ea typeface="ＭＳ Ｐゴシック" charset="0"/>
            </a:endParaRPr>
          </a:p>
          <a:p>
            <a:endParaRPr lang="en-GB" dirty="0">
              <a:latin typeface="Verdana" charset="0"/>
              <a:ea typeface="ＭＳ Ｐゴシック" charset="0"/>
            </a:endParaRPr>
          </a:p>
          <a:p>
            <a:endParaRPr lang="en-GB" dirty="0">
              <a:latin typeface="Verdana" charset="0"/>
              <a:ea typeface="ＭＳ Ｐゴシック" charset="0"/>
            </a:endParaRPr>
          </a:p>
          <a:p>
            <a:endParaRPr lang="en-GB" dirty="0">
              <a:latin typeface="Verdana" charset="0"/>
              <a:ea typeface="ＭＳ Ｐゴシック" charset="0"/>
            </a:endParaRPr>
          </a:p>
          <a:p>
            <a:endParaRPr lang="en-GB" dirty="0">
              <a:latin typeface="Verdana" charset="0"/>
              <a:ea typeface="ＭＳ Ｐゴシック" charset="0"/>
            </a:endParaRPr>
          </a:p>
        </p:txBody>
      </p:sp>
      <p:sp>
        <p:nvSpPr>
          <p:cNvPr id="8195"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120000"/>
              </a:lnSpc>
              <a:buFont typeface="Helvetica CE" charset="0"/>
              <a:defRPr sz="1400">
                <a:solidFill>
                  <a:schemeClr val="bg2"/>
                </a:solidFill>
                <a:latin typeface="Verdana" charset="0"/>
                <a:ea typeface="ＭＳ Ｐゴシック" charset="0"/>
                <a:cs typeface="ＭＳ Ｐゴシック" charset="0"/>
              </a:defRPr>
            </a:lvl1pPr>
            <a:lvl2pPr marL="742950" indent="-285750" eaLnBrk="0" hangingPunct="0">
              <a:lnSpc>
                <a:spcPct val="120000"/>
              </a:lnSpc>
              <a:buFont typeface="Helvetica CE" charset="0"/>
              <a:defRPr sz="1400">
                <a:solidFill>
                  <a:schemeClr val="bg2"/>
                </a:solidFill>
                <a:latin typeface="Verdana" charset="0"/>
                <a:ea typeface="ＭＳ Ｐゴシック" charset="0"/>
              </a:defRPr>
            </a:lvl2pPr>
            <a:lvl3pPr marL="1143000" indent="-228600" eaLnBrk="0" hangingPunct="0">
              <a:lnSpc>
                <a:spcPct val="120000"/>
              </a:lnSpc>
              <a:buFont typeface="Helvetica CE" charset="0"/>
              <a:defRPr sz="1400">
                <a:solidFill>
                  <a:schemeClr val="bg2"/>
                </a:solidFill>
                <a:latin typeface="Verdana" charset="0"/>
                <a:ea typeface="ＭＳ Ｐゴシック" charset="0"/>
              </a:defRPr>
            </a:lvl3pPr>
            <a:lvl4pPr marL="1600200" indent="-228600" eaLnBrk="0" hangingPunct="0">
              <a:lnSpc>
                <a:spcPct val="120000"/>
              </a:lnSpc>
              <a:buFont typeface="Helvetica CE" charset="0"/>
              <a:defRPr sz="1400">
                <a:solidFill>
                  <a:schemeClr val="bg2"/>
                </a:solidFill>
                <a:latin typeface="Verdana" charset="0"/>
                <a:ea typeface="ＭＳ Ｐゴシック" charset="0"/>
              </a:defRPr>
            </a:lvl4pPr>
            <a:lvl5pPr marL="2057400" indent="-228600" eaLnBrk="0" hangingPunct="0">
              <a:lnSpc>
                <a:spcPct val="120000"/>
              </a:lnSpc>
              <a:buFont typeface="Helvetica CE" charset="0"/>
              <a:defRPr sz="1400">
                <a:solidFill>
                  <a:schemeClr val="bg2"/>
                </a:solidFill>
                <a:latin typeface="Verdana" charset="0"/>
                <a:ea typeface="ＭＳ Ｐゴシック" charset="0"/>
              </a:defRPr>
            </a:lvl5pPr>
            <a:lvl6pPr marL="2514600" indent="-228600" eaLnBrk="0" fontAlgn="base" hangingPunct="0">
              <a:lnSpc>
                <a:spcPct val="120000"/>
              </a:lnSpc>
              <a:spcBef>
                <a:spcPct val="0"/>
              </a:spcBef>
              <a:spcAft>
                <a:spcPct val="0"/>
              </a:spcAft>
              <a:buFont typeface="Helvetica CE" charset="0"/>
              <a:defRPr sz="1400">
                <a:solidFill>
                  <a:schemeClr val="bg2"/>
                </a:solidFill>
                <a:latin typeface="Verdana" charset="0"/>
                <a:ea typeface="ＭＳ Ｐゴシック" charset="0"/>
              </a:defRPr>
            </a:lvl6pPr>
            <a:lvl7pPr marL="2971800" indent="-228600" eaLnBrk="0" fontAlgn="base" hangingPunct="0">
              <a:lnSpc>
                <a:spcPct val="120000"/>
              </a:lnSpc>
              <a:spcBef>
                <a:spcPct val="0"/>
              </a:spcBef>
              <a:spcAft>
                <a:spcPct val="0"/>
              </a:spcAft>
              <a:buFont typeface="Helvetica CE" charset="0"/>
              <a:defRPr sz="1400">
                <a:solidFill>
                  <a:schemeClr val="bg2"/>
                </a:solidFill>
                <a:latin typeface="Verdana" charset="0"/>
                <a:ea typeface="ＭＳ Ｐゴシック" charset="0"/>
              </a:defRPr>
            </a:lvl7pPr>
            <a:lvl8pPr marL="3429000" indent="-228600" eaLnBrk="0" fontAlgn="base" hangingPunct="0">
              <a:lnSpc>
                <a:spcPct val="120000"/>
              </a:lnSpc>
              <a:spcBef>
                <a:spcPct val="0"/>
              </a:spcBef>
              <a:spcAft>
                <a:spcPct val="0"/>
              </a:spcAft>
              <a:buFont typeface="Helvetica CE" charset="0"/>
              <a:defRPr sz="1400">
                <a:solidFill>
                  <a:schemeClr val="bg2"/>
                </a:solidFill>
                <a:latin typeface="Verdana" charset="0"/>
                <a:ea typeface="ＭＳ Ｐゴシック" charset="0"/>
              </a:defRPr>
            </a:lvl8pPr>
            <a:lvl9pPr marL="3886200" indent="-228600" eaLnBrk="0" fontAlgn="base" hangingPunct="0">
              <a:lnSpc>
                <a:spcPct val="120000"/>
              </a:lnSpc>
              <a:spcBef>
                <a:spcPct val="0"/>
              </a:spcBef>
              <a:spcAft>
                <a:spcPct val="0"/>
              </a:spcAft>
              <a:buFont typeface="Helvetica CE" charset="0"/>
              <a:defRPr sz="1400">
                <a:solidFill>
                  <a:schemeClr val="bg2"/>
                </a:solidFill>
                <a:latin typeface="Verdana" charset="0"/>
                <a:ea typeface="ＭＳ Ｐゴシック" charset="0"/>
              </a:defRPr>
            </a:lvl9pPr>
          </a:lstStyle>
          <a:p>
            <a:pPr>
              <a:lnSpc>
                <a:spcPct val="100000"/>
              </a:lnSpc>
              <a:buFontTx/>
              <a:buNone/>
            </a:pPr>
            <a:r>
              <a:rPr lang="en-GB">
                <a:solidFill>
                  <a:srgbClr val="808080"/>
                </a:solidFill>
              </a:rPr>
              <a:t>Slide</a:t>
            </a:r>
            <a:r>
              <a:rPr lang="en-GB">
                <a:solidFill>
                  <a:srgbClr val="000000"/>
                </a:solidFill>
              </a:rPr>
              <a:t> </a:t>
            </a:r>
            <a:fld id="{3744D7EF-AE9F-654B-81EA-731F0D8C4ED3}" type="slidenum">
              <a:rPr lang="en-GB">
                <a:solidFill>
                  <a:srgbClr val="808080"/>
                </a:solidFill>
              </a:rPr>
              <a:pPr>
                <a:lnSpc>
                  <a:spcPct val="100000"/>
                </a:lnSpc>
                <a:buFontTx/>
                <a:buNone/>
              </a:pPr>
              <a:t>6</a:t>
            </a:fld>
            <a:endParaRPr lang="en-GB">
              <a:solidFill>
                <a:srgbClr val="000000"/>
              </a:solidFill>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467544" y="1340768"/>
            <a:ext cx="6408712" cy="4680520"/>
          </a:xfrm>
          <a:custGeom>
            <a:avLst/>
            <a:gdLst>
              <a:gd name="connsiteX0" fmla="*/ 0 w 3795662"/>
              <a:gd name="connsiteY0" fmla="*/ 0 h 2277397"/>
              <a:gd name="connsiteX1" fmla="*/ 3795662 w 3795662"/>
              <a:gd name="connsiteY1" fmla="*/ 0 h 2277397"/>
              <a:gd name="connsiteX2" fmla="*/ 3795662 w 3795662"/>
              <a:gd name="connsiteY2" fmla="*/ 2277397 h 2277397"/>
              <a:gd name="connsiteX3" fmla="*/ 0 w 3795662"/>
              <a:gd name="connsiteY3" fmla="*/ 2277397 h 2277397"/>
              <a:gd name="connsiteX4" fmla="*/ 0 w 3795662"/>
              <a:gd name="connsiteY4" fmla="*/ 0 h 22773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5662" h="2277397">
                <a:moveTo>
                  <a:pt x="0" y="0"/>
                </a:moveTo>
                <a:lnTo>
                  <a:pt x="3795662" y="0"/>
                </a:lnTo>
                <a:lnTo>
                  <a:pt x="3795662" y="2277397"/>
                </a:lnTo>
                <a:lnTo>
                  <a:pt x="0" y="2277397"/>
                </a:lnTo>
                <a:lnTo>
                  <a:pt x="0" y="0"/>
                </a:lnTo>
                <a:close/>
              </a:path>
            </a:pathLst>
          </a:custGeom>
          <a:solidFill>
            <a:srgbClr val="A80101"/>
          </a:solidFill>
          <a:ln>
            <a:noFill/>
          </a:ln>
          <a:effectLst>
            <a:outerShdw blurRad="40000" dist="23000" dir="5400000" rotWithShape="0">
              <a:srgbClr val="000000">
                <a:alpha val="35000"/>
              </a:srgbClr>
            </a:outerShdw>
          </a:effectLst>
        </p:spPr>
        <p:txBody>
          <a:bodyPr spcFirstLastPara="0" vert="horz" wrap="square" lIns="68580" tIns="68580" rIns="68580" bIns="68580" numCol="1" spcCol="1270" anchor="t" anchorCtr="0">
            <a:noAutofit/>
          </a:bodyPr>
          <a:lstStyle/>
          <a:p>
            <a:pPr marL="195263" indent="-195263" algn="l" eaLnBrk="1" hangingPunct="1">
              <a:spcBef>
                <a:spcPct val="20000"/>
              </a:spcBef>
              <a:buFont typeface="Helvetica CE" charset="0"/>
              <a:buChar char="›"/>
            </a:pPr>
            <a:r>
              <a:rPr lang="en-GB" sz="2000" kern="0" dirty="0" smtClean="0">
                <a:solidFill>
                  <a:srgbClr val="FFFFFF"/>
                </a:solidFill>
                <a:latin typeface="Verdana"/>
                <a:ea typeface="ＭＳ Ｐゴシック"/>
                <a:cs typeface="ＭＳ Ｐゴシック" charset="0"/>
              </a:rPr>
              <a:t>GÉANT preparation is on-going:</a:t>
            </a:r>
          </a:p>
          <a:p>
            <a:pPr marL="652463" lvl="1" indent="-195263" algn="l" eaLnBrk="1" hangingPunct="1">
              <a:spcBef>
                <a:spcPct val="20000"/>
              </a:spcBef>
              <a:buFont typeface="Helvetica CE" charset="0"/>
              <a:buChar char="›"/>
            </a:pPr>
            <a:r>
              <a:rPr lang="en-GB" sz="1800" kern="0" dirty="0" smtClean="0">
                <a:solidFill>
                  <a:srgbClr val="FFFFFF"/>
                </a:solidFill>
                <a:latin typeface="Verdana"/>
                <a:ea typeface="ＭＳ Ｐゴシック"/>
                <a:cs typeface="ＭＳ Ｐゴシック" charset="0"/>
              </a:rPr>
              <a:t>Led heavily by NRENs</a:t>
            </a:r>
          </a:p>
          <a:p>
            <a:pPr marL="652463" lvl="1" indent="-195263" algn="l" eaLnBrk="1" hangingPunct="1">
              <a:spcBef>
                <a:spcPct val="20000"/>
              </a:spcBef>
              <a:buFont typeface="Helvetica CE" charset="0"/>
              <a:buChar char="›"/>
            </a:pPr>
            <a:r>
              <a:rPr lang="en-GB" sz="1800" kern="0" dirty="0" smtClean="0">
                <a:solidFill>
                  <a:srgbClr val="FFFFFF"/>
                </a:solidFill>
                <a:latin typeface="Verdana"/>
                <a:ea typeface="ＭＳ Ｐゴシック"/>
                <a:cs typeface="ＭＳ Ｐゴシック" charset="0"/>
              </a:rPr>
              <a:t>Open Calls and Enabling users help support community use-cases</a:t>
            </a:r>
          </a:p>
          <a:p>
            <a:pPr marL="652463" lvl="1" indent="-195263" algn="l" eaLnBrk="1" hangingPunct="1">
              <a:spcBef>
                <a:spcPct val="20000"/>
              </a:spcBef>
              <a:buFont typeface="Helvetica CE" charset="0"/>
              <a:buChar char="›"/>
            </a:pPr>
            <a:endParaRPr lang="en-GB" sz="1800" kern="0" dirty="0" smtClean="0">
              <a:solidFill>
                <a:srgbClr val="FFFFFF"/>
              </a:solidFill>
              <a:latin typeface="Verdana"/>
              <a:ea typeface="ＭＳ Ｐゴシック"/>
              <a:cs typeface="ＭＳ Ｐゴシック" charset="0"/>
            </a:endParaRPr>
          </a:p>
          <a:p>
            <a:pPr marL="195263" indent="-195263" algn="l" eaLnBrk="1" hangingPunct="1">
              <a:spcBef>
                <a:spcPct val="20000"/>
              </a:spcBef>
              <a:buFont typeface="Helvetica CE" charset="0"/>
              <a:buChar char="›"/>
            </a:pPr>
            <a:r>
              <a:rPr lang="en-GB" sz="2000" kern="0" dirty="0" smtClean="0">
                <a:solidFill>
                  <a:srgbClr val="FFFFFF"/>
                </a:solidFill>
                <a:latin typeface="Verdana"/>
                <a:ea typeface="ＭＳ Ｐゴシック"/>
                <a:cs typeface="ＭＳ Ｐゴシック" charset="0"/>
              </a:rPr>
              <a:t>Horizon 2020 call on AAI:</a:t>
            </a:r>
          </a:p>
          <a:p>
            <a:pPr marL="652463" lvl="1" indent="-195263" algn="l" eaLnBrk="1" hangingPunct="1">
              <a:spcBef>
                <a:spcPct val="20000"/>
              </a:spcBef>
              <a:buFont typeface="Helvetica CE" charset="0"/>
              <a:buChar char="›"/>
            </a:pPr>
            <a:r>
              <a:rPr lang="en-GB" sz="1800" kern="0" dirty="0">
                <a:solidFill>
                  <a:srgbClr val="FFFFFF"/>
                </a:solidFill>
                <a:latin typeface="Verdana"/>
                <a:ea typeface="ＭＳ Ｐゴシック"/>
                <a:cs typeface="ＭＳ Ｐゴシック" charset="0"/>
              </a:rPr>
              <a:t>C</a:t>
            </a:r>
            <a:r>
              <a:rPr lang="en-GB" sz="1800" kern="0" dirty="0" smtClean="0">
                <a:solidFill>
                  <a:srgbClr val="FFFFFF"/>
                </a:solidFill>
                <a:latin typeface="Verdana"/>
                <a:ea typeface="ＭＳ Ｐゴシック"/>
                <a:cs typeface="ＭＳ Ｐゴシック" charset="0"/>
              </a:rPr>
              <a:t>onsortium with both NRENs and e-Researchers </a:t>
            </a:r>
          </a:p>
          <a:p>
            <a:pPr marL="652463" lvl="1" indent="-195263" algn="l" eaLnBrk="1" hangingPunct="1">
              <a:spcBef>
                <a:spcPct val="20000"/>
              </a:spcBef>
              <a:buFont typeface="Helvetica CE" charset="0"/>
              <a:buChar char="›"/>
            </a:pPr>
            <a:r>
              <a:rPr lang="en-GB" sz="1800" kern="0" dirty="0" smtClean="0">
                <a:solidFill>
                  <a:srgbClr val="FFFFFF"/>
                </a:solidFill>
                <a:latin typeface="Verdana"/>
                <a:ea typeface="ＭＳ Ｐゴシック"/>
                <a:cs typeface="ＭＳ Ｐゴシック" charset="0"/>
              </a:rPr>
              <a:t>Good opportunity to work together as a team</a:t>
            </a:r>
          </a:p>
          <a:p>
            <a:pPr marL="195263" indent="-195263" algn="l" eaLnBrk="1" hangingPunct="1">
              <a:spcBef>
                <a:spcPct val="20000"/>
              </a:spcBef>
              <a:buFont typeface="Helvetica CE" charset="0"/>
              <a:buChar char="›"/>
            </a:pPr>
            <a:endParaRPr lang="en-GB" sz="1800" kern="0" dirty="0">
              <a:solidFill>
                <a:srgbClr val="FFFFFF"/>
              </a:solidFill>
              <a:latin typeface="Verdana"/>
              <a:ea typeface="ＭＳ Ｐゴシック"/>
              <a:cs typeface="ＭＳ Ｐゴシック" charset="0"/>
            </a:endParaRPr>
          </a:p>
          <a:p>
            <a:pPr marL="195263" indent="-195263" algn="l" eaLnBrk="1" hangingPunct="1">
              <a:spcBef>
                <a:spcPct val="20000"/>
              </a:spcBef>
              <a:buFont typeface="Helvetica CE" charset="0"/>
              <a:buChar char="›"/>
            </a:pPr>
            <a:r>
              <a:rPr lang="en-GB" sz="2000" kern="0" dirty="0" smtClean="0">
                <a:solidFill>
                  <a:srgbClr val="FFFFFF"/>
                </a:solidFill>
                <a:latin typeface="Verdana"/>
                <a:ea typeface="ＭＳ Ｐゴシック"/>
                <a:cs typeface="ＭＳ Ｐゴシック" charset="0"/>
              </a:rPr>
              <a:t>Some of the work will take place in REFEDS but funded</a:t>
            </a:r>
          </a:p>
          <a:p>
            <a:pPr marL="0" lvl="1" algn="l" defTabSz="622300" eaLnBrk="1" fontAlgn="auto" hangingPunct="1">
              <a:lnSpc>
                <a:spcPct val="90000"/>
              </a:lnSpc>
              <a:spcAft>
                <a:spcPts val="300"/>
              </a:spcAft>
              <a:defRPr/>
            </a:pPr>
            <a:endParaRPr lang="en-GB" sz="2200" dirty="0" smtClean="0">
              <a:solidFill>
                <a:srgbClr val="FFFFFF"/>
              </a:solidFill>
              <a:latin typeface="Verdana"/>
              <a:ea typeface="ＭＳ Ｐゴシック"/>
              <a:cs typeface="ＭＳ Ｐゴシック" charset="0"/>
            </a:endParaRPr>
          </a:p>
          <a:p>
            <a:pPr marL="114300" lvl="1" indent="-114300" algn="l" defTabSz="622300" eaLnBrk="1" fontAlgn="auto" hangingPunct="1">
              <a:lnSpc>
                <a:spcPct val="90000"/>
              </a:lnSpc>
              <a:spcAft>
                <a:spcPts val="300"/>
              </a:spcAft>
              <a:buFontTx/>
              <a:buChar char="••"/>
              <a:defRPr/>
            </a:pPr>
            <a:endParaRPr lang="en-GB" sz="1800" dirty="0">
              <a:solidFill>
                <a:srgbClr val="FFFFFF"/>
              </a:solidFill>
              <a:latin typeface="Arial"/>
              <a:ea typeface="ＭＳ Ｐゴシック"/>
              <a:cs typeface="ＭＳ Ｐゴシック" charset="0"/>
            </a:endParaRPr>
          </a:p>
          <a:p>
            <a:pPr marL="114300" lvl="1" indent="-114300" algn="l" defTabSz="622300" eaLnBrk="1" fontAlgn="auto" hangingPunct="1">
              <a:lnSpc>
                <a:spcPct val="90000"/>
              </a:lnSpc>
              <a:spcAft>
                <a:spcPts val="300"/>
              </a:spcAft>
              <a:buFontTx/>
              <a:buChar char="••"/>
              <a:defRPr/>
            </a:pPr>
            <a:endParaRPr lang="en-GB" sz="1800" dirty="0">
              <a:solidFill>
                <a:srgbClr val="FFFFFF"/>
              </a:solidFill>
              <a:latin typeface="Arial"/>
              <a:ea typeface="ＭＳ Ｐゴシック"/>
              <a:cs typeface="ＭＳ Ｐゴシック" charset="0"/>
            </a:endParaRPr>
          </a:p>
        </p:txBody>
      </p:sp>
      <p:pic>
        <p:nvPicPr>
          <p:cNvPr id="13" name="Picture 12" descr="Icon_switchonaut_denk_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5984" y="90636"/>
            <a:ext cx="4292600" cy="6362700"/>
          </a:xfrm>
          <a:prstGeom prst="rect">
            <a:avLst/>
          </a:prstGeom>
        </p:spPr>
      </p:pic>
      <p:sp>
        <p:nvSpPr>
          <p:cNvPr id="14" name="TextBox 13"/>
          <p:cNvSpPr txBox="1"/>
          <p:nvPr/>
        </p:nvSpPr>
        <p:spPr>
          <a:xfrm>
            <a:off x="3364591" y="757667"/>
            <a:ext cx="184666" cy="307777"/>
          </a:xfrm>
          <a:prstGeom prst="rect">
            <a:avLst/>
          </a:prstGeom>
          <a:noFill/>
        </p:spPr>
        <p:txBody>
          <a:bodyPr wrap="none" rtlCol="0">
            <a:spAutoFit/>
          </a:bodyPr>
          <a:lstStyle/>
          <a:p>
            <a:pPr algn="l" eaLnBrk="1" hangingPunct="1"/>
            <a:endParaRPr lang="en-GB" sz="1400" dirty="0">
              <a:solidFill>
                <a:srgbClr val="808080"/>
              </a:solidFill>
              <a:latin typeface="Verdana" charset="0"/>
              <a:ea typeface="ＭＳ Ｐゴシック" charset="0"/>
              <a:cs typeface="ＭＳ Ｐゴシック" charset="0"/>
            </a:endParaRPr>
          </a:p>
        </p:txBody>
      </p:sp>
      <p:sp>
        <p:nvSpPr>
          <p:cNvPr id="15" name="Title 1"/>
          <p:cNvSpPr>
            <a:spLocks noGrp="1"/>
          </p:cNvSpPr>
          <p:nvPr>
            <p:ph type="title"/>
          </p:nvPr>
        </p:nvSpPr>
        <p:spPr>
          <a:xfrm>
            <a:off x="1259632" y="260648"/>
            <a:ext cx="6858000" cy="811213"/>
          </a:xfrm>
        </p:spPr>
        <p:txBody>
          <a:bodyPr/>
          <a:lstStyle/>
          <a:p>
            <a:pPr lvl="0" defTabSz="800100">
              <a:lnSpc>
                <a:spcPct val="90000"/>
              </a:lnSpc>
              <a:spcAft>
                <a:spcPct val="35000"/>
              </a:spcAft>
            </a:pPr>
            <a:r>
              <a:rPr lang="en-GB" kern="1200" dirty="0" smtClean="0"/>
              <a:t>What Next?</a:t>
            </a:r>
            <a:endParaRPr lang="en-GB" kern="1200" dirty="0"/>
          </a:p>
        </p:txBody>
      </p:sp>
    </p:spTree>
    <p:extLst>
      <p:ext uri="{BB962C8B-B14F-4D97-AF65-F5344CB8AC3E}">
        <p14:creationId xmlns:p14="http://schemas.microsoft.com/office/powerpoint/2010/main" val="77384971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EINFRA Call </a:t>
            </a:r>
            <a:endParaRPr lang="en-GB" dirty="0"/>
          </a:p>
        </p:txBody>
      </p:sp>
      <p:sp>
        <p:nvSpPr>
          <p:cNvPr id="3" name="Content Placeholder 2"/>
          <p:cNvSpPr>
            <a:spLocks noGrp="1"/>
          </p:cNvSpPr>
          <p:nvPr>
            <p:ph idx="1"/>
          </p:nvPr>
        </p:nvSpPr>
        <p:spPr>
          <a:xfrm>
            <a:off x="971600" y="1412875"/>
            <a:ext cx="7410400" cy="4683125"/>
          </a:xfrm>
        </p:spPr>
        <p:txBody>
          <a:bodyPr/>
          <a:lstStyle/>
          <a:p>
            <a:pPr>
              <a:spcAft>
                <a:spcPts val="300"/>
              </a:spcAft>
            </a:pPr>
            <a:r>
              <a:rPr lang="en-GB" dirty="0" smtClean="0"/>
              <a:t>TERENA is leading the preparation of a proposal for the EINFRA-7 call:</a:t>
            </a:r>
          </a:p>
          <a:p>
            <a:pPr lvl="1">
              <a:spcAft>
                <a:spcPts val="300"/>
              </a:spcAft>
            </a:pPr>
            <a:r>
              <a:rPr lang="en-GB" dirty="0" smtClean="0"/>
              <a:t>SWITCH, </a:t>
            </a:r>
            <a:r>
              <a:rPr lang="en-GB" dirty="0" err="1" smtClean="0"/>
              <a:t>SURFnet</a:t>
            </a:r>
            <a:r>
              <a:rPr lang="en-GB" dirty="0" smtClean="0"/>
              <a:t>, GARR, CSC, GRNET, PSNC and probably Janet </a:t>
            </a:r>
          </a:p>
          <a:p>
            <a:pPr lvl="1">
              <a:spcAft>
                <a:spcPts val="300"/>
              </a:spcAft>
            </a:pPr>
            <a:r>
              <a:rPr lang="en-GB" dirty="0" smtClean="0"/>
              <a:t>LIBER, EGI, DAASI, SARA</a:t>
            </a:r>
            <a:r>
              <a:rPr lang="en-GB" dirty="0"/>
              <a:t>, </a:t>
            </a:r>
            <a:r>
              <a:rPr lang="en-GB" dirty="0" err="1" smtClean="0"/>
              <a:t>Nikhef</a:t>
            </a:r>
            <a:endParaRPr lang="en-GB" dirty="0" smtClean="0"/>
          </a:p>
          <a:p>
            <a:pPr marL="385762" lvl="1" indent="0">
              <a:spcAft>
                <a:spcPts val="300"/>
              </a:spcAft>
              <a:buNone/>
            </a:pPr>
            <a:endParaRPr lang="en-GB" dirty="0" smtClean="0"/>
          </a:p>
          <a:p>
            <a:pPr>
              <a:spcAft>
                <a:spcPts val="300"/>
              </a:spcAft>
            </a:pPr>
            <a:r>
              <a:rPr lang="en-GB" dirty="0" smtClean="0"/>
              <a:t>Cannot have everybody on board, but we want to engage with FIM4R</a:t>
            </a:r>
          </a:p>
          <a:p>
            <a:pPr marL="0" indent="0">
              <a:buNone/>
            </a:pPr>
            <a:endParaRPr lang="en-GB" dirty="0"/>
          </a:p>
          <a:p>
            <a:r>
              <a:rPr lang="en-GB" dirty="0" smtClean="0"/>
              <a:t>Main focus on:</a:t>
            </a:r>
          </a:p>
          <a:p>
            <a:pPr lvl="1"/>
            <a:r>
              <a:rPr lang="en-GB" dirty="0" smtClean="0"/>
              <a:t>Training, attribute authorities, </a:t>
            </a:r>
            <a:r>
              <a:rPr lang="en-GB" dirty="0" err="1" smtClean="0"/>
              <a:t>IdPs</a:t>
            </a:r>
            <a:r>
              <a:rPr lang="en-GB" dirty="0" smtClean="0"/>
              <a:t> for guest, pilot a few use-cases to be identified via ad-hoc workshop</a:t>
            </a:r>
            <a:endParaRPr lang="en-GB" dirty="0"/>
          </a:p>
        </p:txBody>
      </p:sp>
    </p:spTree>
    <p:extLst>
      <p:ext uri="{BB962C8B-B14F-4D97-AF65-F5344CB8AC3E}">
        <p14:creationId xmlns:p14="http://schemas.microsoft.com/office/powerpoint/2010/main" val="272081576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 </a:t>
            </a:r>
            <a:endParaRPr lang="en-GB" dirty="0"/>
          </a:p>
        </p:txBody>
      </p:sp>
      <p:sp>
        <p:nvSpPr>
          <p:cNvPr id="3" name="Content Placeholder 2"/>
          <p:cNvSpPr>
            <a:spLocks noGrp="1"/>
          </p:cNvSpPr>
          <p:nvPr>
            <p:ph idx="1"/>
          </p:nvPr>
        </p:nvSpPr>
        <p:spPr>
          <a:xfrm>
            <a:off x="827584" y="1412776"/>
            <a:ext cx="7218040" cy="4683125"/>
          </a:xfrm>
        </p:spPr>
        <p:txBody>
          <a:bodyPr/>
          <a:lstStyle/>
          <a:p>
            <a:r>
              <a:rPr lang="en-GB" dirty="0" smtClean="0"/>
              <a:t>Workshop in Brussels was a good opportunity to gather different groups:</a:t>
            </a:r>
          </a:p>
          <a:p>
            <a:pPr lvl="1"/>
            <a:r>
              <a:rPr lang="en-GB" dirty="0" smtClean="0"/>
              <a:t>Maybe something to repeat</a:t>
            </a:r>
          </a:p>
          <a:p>
            <a:pPr marL="385762" lvl="1" indent="0">
              <a:buNone/>
            </a:pPr>
            <a:endParaRPr lang="en-GB" dirty="0" smtClean="0"/>
          </a:p>
          <a:p>
            <a:r>
              <a:rPr lang="en-GB" dirty="0" smtClean="0"/>
              <a:t>Work on-going </a:t>
            </a:r>
            <a:r>
              <a:rPr lang="en-GB" dirty="0"/>
              <a:t>for GÉANT and </a:t>
            </a:r>
            <a:r>
              <a:rPr lang="en-GB" dirty="0" smtClean="0"/>
              <a:t>EINFRA-7 call:</a:t>
            </a:r>
          </a:p>
          <a:p>
            <a:pPr lvl="1"/>
            <a:r>
              <a:rPr lang="en-GB" dirty="0" smtClean="0"/>
              <a:t>Key-words for EINFRA call:</a:t>
            </a:r>
            <a:r>
              <a:rPr lang="en-GB" dirty="0"/>
              <a:t> </a:t>
            </a:r>
            <a:r>
              <a:rPr lang="en-GB" dirty="0" smtClean="0"/>
              <a:t>Outreach, support and proof-of-concepts</a:t>
            </a:r>
          </a:p>
          <a:p>
            <a:pPr lvl="1"/>
            <a:r>
              <a:rPr lang="en-GB" dirty="0" smtClean="0"/>
              <a:t>Key-words for GEANT:</a:t>
            </a:r>
            <a:r>
              <a:rPr lang="en-GB" dirty="0"/>
              <a:t> </a:t>
            </a:r>
            <a:r>
              <a:rPr lang="en-GB" dirty="0" smtClean="0"/>
              <a:t>Service operations and research</a:t>
            </a:r>
          </a:p>
          <a:p>
            <a:pPr lvl="1"/>
            <a:r>
              <a:rPr lang="en-GB" dirty="0" smtClean="0"/>
              <a:t>Still looking for a name:  </a:t>
            </a:r>
          </a:p>
          <a:p>
            <a:pPr lvl="2"/>
            <a:r>
              <a:rPr lang="en-GB" dirty="0"/>
              <a:t> http://</a:t>
            </a:r>
            <a:r>
              <a:rPr lang="en-GB" dirty="0" err="1"/>
              <a:t>doodle.com</a:t>
            </a:r>
            <a:r>
              <a:rPr lang="en-GB" dirty="0"/>
              <a:t>/bhmhfptbqtgikik5</a:t>
            </a:r>
            <a:endParaRPr lang="en-GB" dirty="0" smtClean="0"/>
          </a:p>
          <a:p>
            <a:pPr marL="0" indent="0">
              <a:buNone/>
            </a:pPr>
            <a:endParaRPr lang="en-GB" dirty="0" smtClean="0"/>
          </a:p>
          <a:p>
            <a:r>
              <a:rPr lang="en-GB" dirty="0" smtClean="0"/>
              <a:t>The two projects will complement each other if both are funded</a:t>
            </a:r>
          </a:p>
          <a:p>
            <a:endParaRPr lang="en-GB" dirty="0"/>
          </a:p>
        </p:txBody>
      </p:sp>
    </p:spTree>
    <p:extLst>
      <p:ext uri="{BB962C8B-B14F-4D97-AF65-F5344CB8AC3E}">
        <p14:creationId xmlns:p14="http://schemas.microsoft.com/office/powerpoint/2010/main" val="110932796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accent2"/>
          </a:solidFill>
          <a:prstDash val="solid"/>
          <a:round/>
          <a:headEnd type="none" w="med" len="med"/>
          <a:tailEnd type="triangl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38100" cap="flat" cmpd="sng" algn="ctr">
          <a:solidFill>
            <a:schemeClr val="accent2"/>
          </a:solidFill>
          <a:prstDash val="solid"/>
          <a:round/>
          <a:headEnd type="none" w="med" len="med"/>
          <a:tailEnd type="triangl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rena-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20000"/>
          </a:lnSpc>
          <a:spcBef>
            <a:spcPct val="0"/>
          </a:spcBef>
          <a:spcAft>
            <a:spcPct val="0"/>
          </a:spcAft>
          <a:buClrTx/>
          <a:buSzTx/>
          <a:buFont typeface="Helvetica CE" pitchFamily="112" charset="-18"/>
          <a:buNone/>
          <a:tabLst/>
          <a:defRPr kumimoji="0" lang="en-US" sz="1400" b="0" i="0" u="none" strike="noStrike" cap="none" normalizeH="0" baseline="0" smtClean="0">
            <a:ln>
              <a:noFill/>
            </a:ln>
            <a:solidFill>
              <a:schemeClr val="bg2"/>
            </a:solidFill>
            <a:effectLst/>
            <a:latin typeface="Verdana" pitchFamily="34" charset="0"/>
            <a:ea typeface="ＭＳ Ｐゴシック" pitchFamily="112"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20000"/>
          </a:lnSpc>
          <a:spcBef>
            <a:spcPct val="0"/>
          </a:spcBef>
          <a:spcAft>
            <a:spcPct val="0"/>
          </a:spcAft>
          <a:buClrTx/>
          <a:buSzTx/>
          <a:buFont typeface="Helvetica CE" pitchFamily="112" charset="-18"/>
          <a:buNone/>
          <a:tabLst/>
          <a:defRPr kumimoji="0" lang="en-US" sz="1400" b="0" i="0" u="none" strike="noStrike" cap="none" normalizeH="0" baseline="0" smtClean="0">
            <a:ln>
              <a:noFill/>
            </a:ln>
            <a:solidFill>
              <a:schemeClr val="bg2"/>
            </a:solidFill>
            <a:effectLst/>
            <a:latin typeface="Verdana" pitchFamily="34" charset="0"/>
            <a:ea typeface="ＭＳ Ｐゴシック" pitchFamily="112"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RDA">
  <a:themeElements>
    <a:clrScheme name="Custom 2">
      <a:dk1>
        <a:srgbClr val="37424A"/>
      </a:dk1>
      <a:lt1>
        <a:srgbClr val="FFFFFF"/>
      </a:lt1>
      <a:dk2>
        <a:srgbClr val="FFFFFF"/>
      </a:dk2>
      <a:lt2>
        <a:srgbClr val="FFFFFF"/>
      </a:lt2>
      <a:accent1>
        <a:srgbClr val="69923A"/>
      </a:accent1>
      <a:accent2>
        <a:srgbClr val="969696"/>
      </a:accent2>
      <a:accent3>
        <a:srgbClr val="FFFFFF"/>
      </a:accent3>
      <a:accent4>
        <a:srgbClr val="212121"/>
      </a:accent4>
      <a:accent5>
        <a:srgbClr val="93B1CC"/>
      </a:accent5>
      <a:accent6>
        <a:srgbClr val="878787"/>
      </a:accent6>
      <a:hlink>
        <a:srgbClr val="69923A"/>
      </a:hlink>
      <a:folHlink>
        <a:srgbClr val="69923A"/>
      </a:folHlink>
    </a:clrScheme>
    <a:fontScheme name="Standard Content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28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2800" b="1" i="0" u="none" strike="noStrike" cap="none" normalizeH="0" baseline="0" smtClean="0">
            <a:ln>
              <a:noFill/>
            </a:ln>
            <a:solidFill>
              <a:schemeClr val="bg1"/>
            </a:solidFill>
            <a:effectLst/>
            <a:latin typeface="Arial" charset="0"/>
          </a:defRPr>
        </a:defPPr>
      </a:lstStyle>
    </a:lnDef>
  </a:objectDefaults>
  <a:extraClrSchemeLst>
    <a:extraClrScheme>
      <a:clrScheme name="Standard Content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Content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Content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Content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Content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Content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Content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Content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Content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Content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Content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Content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tandard Content Slide 13">
        <a:dk1>
          <a:srgbClr val="292929"/>
        </a:dk1>
        <a:lt1>
          <a:srgbClr val="FFFFFF"/>
        </a:lt1>
        <a:dk2>
          <a:srgbClr val="FFFFFF"/>
        </a:dk2>
        <a:lt2>
          <a:srgbClr val="FFFFFF"/>
        </a:lt2>
        <a:accent1>
          <a:srgbClr val="007F7B"/>
        </a:accent1>
        <a:accent2>
          <a:srgbClr val="969696"/>
        </a:accent2>
        <a:accent3>
          <a:srgbClr val="FFFFFF"/>
        </a:accent3>
        <a:accent4>
          <a:srgbClr val="212121"/>
        </a:accent4>
        <a:accent5>
          <a:srgbClr val="AAC0BF"/>
        </a:accent5>
        <a:accent6>
          <a:srgbClr val="878787"/>
        </a:accent6>
        <a:hlink>
          <a:srgbClr val="007F7B"/>
        </a:hlink>
        <a:folHlink>
          <a:srgbClr val="1C9D9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stfc-ral</Template>
  <TotalTime>2243</TotalTime>
  <Words>1498</Words>
  <Application>Microsoft Macintosh PowerPoint</Application>
  <PresentationFormat>On-screen Show (4:3)</PresentationFormat>
  <Paragraphs>219</Paragraphs>
  <Slides>26</Slides>
  <Notes>12</Notes>
  <HiddenSlides>0</HiddenSlides>
  <MMClips>0</MMClips>
  <ScaleCrop>false</ScaleCrop>
  <HeadingPairs>
    <vt:vector size="4" baseType="variant">
      <vt:variant>
        <vt:lpstr>Theme</vt:lpstr>
      </vt:variant>
      <vt:variant>
        <vt:i4>4</vt:i4>
      </vt:variant>
      <vt:variant>
        <vt:lpstr>Slide Titles</vt:lpstr>
      </vt:variant>
      <vt:variant>
        <vt:i4>26</vt:i4>
      </vt:variant>
    </vt:vector>
  </HeadingPairs>
  <TitlesOfParts>
    <vt:vector size="30" baseType="lpstr">
      <vt:lpstr>Blank Presentation</vt:lpstr>
      <vt:lpstr>terena-template</vt:lpstr>
      <vt:lpstr>RDA</vt:lpstr>
      <vt:lpstr>2_Office Theme</vt:lpstr>
      <vt:lpstr> Federated Identity Management for Research (FIM4R)</vt:lpstr>
      <vt:lpstr>Overview</vt:lpstr>
      <vt:lpstr>FIM4R Background</vt:lpstr>
      <vt:lpstr>Federated IdM  for Research (FIM4R)</vt:lpstr>
      <vt:lpstr>Updates on Trust and Identity Plans </vt:lpstr>
      <vt:lpstr>Outline </vt:lpstr>
      <vt:lpstr>What Next?</vt:lpstr>
      <vt:lpstr>EINFRA Call </vt:lpstr>
      <vt:lpstr>Conclusions </vt:lpstr>
      <vt:lpstr>PowerPoint Presentation</vt:lpstr>
      <vt:lpstr>PowerPoint Presentation</vt:lpstr>
      <vt:lpstr>PowerPoint Presentation</vt:lpstr>
      <vt:lpstr>PowerPoint Presentation</vt:lpstr>
      <vt:lpstr>PowerPoint Presentation</vt:lpstr>
      <vt:lpstr>Federated Identity Management  Interest Group</vt:lpstr>
      <vt:lpstr>Results first FIM Interest Group session</vt:lpstr>
      <vt:lpstr>Proposal on how to proceed with FIM4R and RDA</vt:lpstr>
      <vt:lpstr>7th FIM4R meeting summary</vt:lpstr>
      <vt:lpstr>Meeting agenda</vt:lpstr>
      <vt:lpstr>The FIM4R Vision</vt:lpstr>
      <vt:lpstr>Prioritisation of FIM4R requirements</vt:lpstr>
      <vt:lpstr>Prioritisation of FIM4R requirements</vt:lpstr>
      <vt:lpstr>Actions from this meeting</vt:lpstr>
      <vt:lpstr>Actions from this meeting (II)</vt:lpstr>
      <vt:lpstr>Actions from this meeting (III)</vt:lpstr>
      <vt:lpstr>PowerPoint Presentation</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Grid Security</dc:title>
  <dc:creator>D Kelsey</dc:creator>
  <cp:lastModifiedBy>David Kelsey</cp:lastModifiedBy>
  <cp:revision>233</cp:revision>
  <dcterms:created xsi:type="dcterms:W3CDTF">2007-09-18T14:19:45Z</dcterms:created>
  <dcterms:modified xsi:type="dcterms:W3CDTF">2014-05-14T08:59:34Z</dcterms:modified>
</cp:coreProperties>
</file>