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PartName="/ppt/slideLayouts/slideLayout12.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15.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13.xml" ContentType="application/vnd.openxmlformats-officedocument.presentationml.notesSlide+xml"/>
  <Override PartName="/ppt/notesSlides/notesSlide16.xml" ContentType="application/vnd.openxmlformats-officedocument.presentationml.notesSlide+xml"/>
  <Override PartName="/ppt/notesSlides/notesSlide3.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4.xml" ContentType="application/vnd.openxmlformats-officedocument.theme+xml"/>
  <Override PartName="/ppt/theme/theme1.xml" ContentType="application/vnd.openxmlformats-officedocument.them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s/slide1.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11.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showSpecialPlsOnTitleSld="0" firstSlideNum="0">
  <p:sldMasterIdLst>
    <p:sldMasterId id="2147483660" r:id="rId4"/>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Lst>
  <p:sldSz cy="68580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3.xml" Type="http://schemas.openxmlformats.org/officeDocument/2006/relationships/slide" Id="rId19"/><Relationship Target="slides/slide12.xml" Type="http://schemas.openxmlformats.org/officeDocument/2006/relationships/slide" Id="rId18"/><Relationship Target="slides/slide11.xml" Type="http://schemas.openxmlformats.org/officeDocument/2006/relationships/slide" Id="rId17"/><Relationship Target="slides/slide10.xml" Type="http://schemas.openxmlformats.org/officeDocument/2006/relationships/slide" Id="rId16"/><Relationship Target="slides/slide9.xml" Type="http://schemas.openxmlformats.org/officeDocument/2006/relationships/slide" Id="rId15"/><Relationship Target="slides/slide8.xml" Type="http://schemas.openxmlformats.org/officeDocument/2006/relationships/slide" Id="rId14"/><Relationship Target="slides/slide15.xml" Type="http://schemas.openxmlformats.org/officeDocument/2006/relationships/slide" Id="rId21"/><Relationship Target="presProps.xml" Type="http://schemas.openxmlformats.org/officeDocument/2006/relationships/presProps" Id="rId2"/><Relationship Target="slides/slide6.xml" Type="http://schemas.openxmlformats.org/officeDocument/2006/relationships/slide" Id="rId12"/><Relationship Target="slides/slide16.xml" Type="http://schemas.openxmlformats.org/officeDocument/2006/relationships/slide" Id="rId22"/><Relationship Target="slides/slide7.xml" Type="http://schemas.openxmlformats.org/officeDocument/2006/relationships/slide" Id="rId13"/><Relationship Target="theme/theme4.xml" Type="http://schemas.openxmlformats.org/officeDocument/2006/relationships/theme" Id="rId1"/><Relationship Target="slideMasters/slideMaster1.xml" Type="http://schemas.openxmlformats.org/officeDocument/2006/relationships/slideMaster" Id="rId4"/><Relationship Target="slides/slide4.xml" Type="http://schemas.openxmlformats.org/officeDocument/2006/relationships/slide" Id="rId10"/><Relationship Target="tableStyles.xml" Type="http://schemas.openxmlformats.org/officeDocument/2006/relationships/tableStyles" Id="rId3"/><Relationship Target="slides/slide5.xml" Type="http://schemas.openxmlformats.org/officeDocument/2006/relationships/slide" Id="rId11"/><Relationship Target="slides/slide14.xml" Type="http://schemas.openxmlformats.org/officeDocument/2006/relationships/slide" Id="rId20"/><Relationship Target="slides/slide3.xml" Type="http://schemas.openxmlformats.org/officeDocument/2006/relationships/slide" Id="rId9"/><Relationship Target="notesMasters/notesMaster1.xml" Type="http://schemas.openxmlformats.org/officeDocument/2006/relationships/notesMaster" Id="rId6"/><Relationship Target="slideMasters/slideMaster2.xml" Type="http://schemas.openxmlformats.org/officeDocument/2006/relationships/slideMaster" Id="rId5"/><Relationship Target="slides/slide2.xml" Type="http://schemas.openxmlformats.org/officeDocument/2006/relationships/slide" Id="rId8"/><Relationship Target="slides/slide1.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3.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8" name="Shape 68"/>
        <p:cNvGrpSpPr/>
        <p:nvPr/>
      </p:nvGrpSpPr>
      <p:grpSpPr>
        <a:xfrm>
          <a:off y="0" x="0"/>
          <a:ext cy="0" cx="0"/>
          <a:chOff y="0" x="0"/>
          <a:chExt cy="0" cx="0"/>
        </a:xfrm>
      </p:grpSpPr>
      <p:sp>
        <p:nvSpPr>
          <p:cNvPr id="69" name="Shape 6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0" name="Shape 7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5" name="Shape 125"/>
        <p:cNvGrpSpPr/>
        <p:nvPr/>
      </p:nvGrpSpPr>
      <p:grpSpPr>
        <a:xfrm>
          <a:off y="0" x="0"/>
          <a:ext cy="0" cx="0"/>
          <a:chOff y="0" x="0"/>
          <a:chExt cy="0" cx="0"/>
        </a:xfrm>
      </p:grpSpPr>
      <p:sp>
        <p:nvSpPr>
          <p:cNvPr id="126" name="Shape 12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7" name="Shape 12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2" name="Shape 132"/>
        <p:cNvGrpSpPr/>
        <p:nvPr/>
      </p:nvGrpSpPr>
      <p:grpSpPr>
        <a:xfrm>
          <a:off y="0" x="0"/>
          <a:ext cy="0" cx="0"/>
          <a:chOff y="0" x="0"/>
          <a:chExt cy="0" cx="0"/>
        </a:xfrm>
      </p:grpSpPr>
      <p:sp>
        <p:nvSpPr>
          <p:cNvPr id="133" name="Shape 13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34" name="Shape 13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8" name="Shape 138"/>
        <p:cNvGrpSpPr/>
        <p:nvPr/>
      </p:nvGrpSpPr>
      <p:grpSpPr>
        <a:xfrm>
          <a:off y="0" x="0"/>
          <a:ext cy="0" cx="0"/>
          <a:chOff y="0" x="0"/>
          <a:chExt cy="0" cx="0"/>
        </a:xfrm>
      </p:grpSpPr>
      <p:sp>
        <p:nvSpPr>
          <p:cNvPr id="139" name="Shape 13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0" name="Shape 14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4" name="Shape 144"/>
        <p:cNvGrpSpPr/>
        <p:nvPr/>
      </p:nvGrpSpPr>
      <p:grpSpPr>
        <a:xfrm>
          <a:off y="0" x="0"/>
          <a:ext cy="0" cx="0"/>
          <a:chOff y="0" x="0"/>
          <a:chExt cy="0" cx="0"/>
        </a:xfrm>
      </p:grpSpPr>
      <p:sp>
        <p:nvSpPr>
          <p:cNvPr id="145" name="Shape 14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6" name="Shape 14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6" name="Shape 156"/>
        <p:cNvGrpSpPr/>
        <p:nvPr/>
      </p:nvGrpSpPr>
      <p:grpSpPr>
        <a:xfrm>
          <a:off y="0" x="0"/>
          <a:ext cy="0" cx="0"/>
          <a:chOff y="0" x="0"/>
          <a:chExt cy="0" cx="0"/>
        </a:xfrm>
      </p:grpSpPr>
      <p:sp>
        <p:nvSpPr>
          <p:cNvPr id="157" name="Shape 157"/>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58" name="Shape 15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2" name="Shape 162"/>
        <p:cNvGrpSpPr/>
        <p:nvPr/>
      </p:nvGrpSpPr>
      <p:grpSpPr>
        <a:xfrm>
          <a:off y="0" x="0"/>
          <a:ext cy="0" cx="0"/>
          <a:chOff y="0" x="0"/>
          <a:chExt cy="0" cx="0"/>
        </a:xfrm>
      </p:grpSpPr>
      <p:sp>
        <p:nvSpPr>
          <p:cNvPr id="163" name="Shape 16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64" name="Shape 16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8" name="Shape 168"/>
        <p:cNvGrpSpPr/>
        <p:nvPr/>
      </p:nvGrpSpPr>
      <p:grpSpPr>
        <a:xfrm>
          <a:off y="0" x="0"/>
          <a:ext cy="0" cx="0"/>
          <a:chOff y="0" x="0"/>
          <a:chExt cy="0" cx="0"/>
        </a:xfrm>
      </p:grpSpPr>
      <p:sp>
        <p:nvSpPr>
          <p:cNvPr id="169" name="Shape 16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70" name="Shape 17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4" name="Shape 74"/>
        <p:cNvGrpSpPr/>
        <p:nvPr/>
      </p:nvGrpSpPr>
      <p:grpSpPr>
        <a:xfrm>
          <a:off y="0" x="0"/>
          <a:ext cy="0" cx="0"/>
          <a:chOff y="0" x="0"/>
          <a:chExt cy="0" cx="0"/>
        </a:xfrm>
      </p:grpSpPr>
      <p:sp>
        <p:nvSpPr>
          <p:cNvPr id="75" name="Shape 7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6" name="Shape 7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0" name="Shape 80"/>
        <p:cNvGrpSpPr/>
        <p:nvPr/>
      </p:nvGrpSpPr>
      <p:grpSpPr>
        <a:xfrm>
          <a:off y="0" x="0"/>
          <a:ext cy="0" cx="0"/>
          <a:chOff y="0" x="0"/>
          <a:chExt cy="0" cx="0"/>
        </a:xfrm>
      </p:grpSpPr>
      <p:sp>
        <p:nvSpPr>
          <p:cNvPr id="81" name="Shape 81"/>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2" name="Shape 8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6" name="Shape 86"/>
        <p:cNvGrpSpPr/>
        <p:nvPr/>
      </p:nvGrpSpPr>
      <p:grpSpPr>
        <a:xfrm>
          <a:off y="0" x="0"/>
          <a:ext cy="0" cx="0"/>
          <a:chOff y="0" x="0"/>
          <a:chExt cy="0" cx="0"/>
        </a:xfrm>
      </p:grpSpPr>
      <p:sp>
        <p:nvSpPr>
          <p:cNvPr id="87" name="Shape 87"/>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8" name="Shape 8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5" name="Shape 95"/>
        <p:cNvGrpSpPr/>
        <p:nvPr/>
      </p:nvGrpSpPr>
      <p:grpSpPr>
        <a:xfrm>
          <a:off y="0" x="0"/>
          <a:ext cy="0" cx="0"/>
          <a:chOff y="0" x="0"/>
          <a:chExt cy="0" cx="0"/>
        </a:xfrm>
      </p:grpSpPr>
      <p:sp>
        <p:nvSpPr>
          <p:cNvPr id="96" name="Shape 9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7" name="Shape 97"/>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1" name="Shape 101"/>
        <p:cNvGrpSpPr/>
        <p:nvPr/>
      </p:nvGrpSpPr>
      <p:grpSpPr>
        <a:xfrm>
          <a:off y="0" x="0"/>
          <a:ext cy="0" cx="0"/>
          <a:chOff y="0" x="0"/>
          <a:chExt cy="0" cx="0"/>
        </a:xfrm>
      </p:grpSpPr>
      <p:sp>
        <p:nvSpPr>
          <p:cNvPr id="102" name="Shape 10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3" name="Shape 10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7" name="Shape 107"/>
        <p:cNvGrpSpPr/>
        <p:nvPr/>
      </p:nvGrpSpPr>
      <p:grpSpPr>
        <a:xfrm>
          <a:off y="0" x="0"/>
          <a:ext cy="0" cx="0"/>
          <a:chOff y="0" x="0"/>
          <a:chExt cy="0" cx="0"/>
        </a:xfrm>
      </p:grpSpPr>
      <p:sp>
        <p:nvSpPr>
          <p:cNvPr id="108" name="Shape 10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9" name="Shape 10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3" name="Shape 113"/>
        <p:cNvGrpSpPr/>
        <p:nvPr/>
      </p:nvGrpSpPr>
      <p:grpSpPr>
        <a:xfrm>
          <a:off y="0" x="0"/>
          <a:ext cy="0" cx="0"/>
          <a:chOff y="0" x="0"/>
          <a:chExt cy="0" cx="0"/>
        </a:xfrm>
      </p:grpSpPr>
      <p:sp>
        <p:nvSpPr>
          <p:cNvPr id="114" name="Shape 11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5" name="Shape 11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9" name="Shape 119"/>
        <p:cNvGrpSpPr/>
        <p:nvPr/>
      </p:nvGrpSpPr>
      <p:grpSpPr>
        <a:xfrm>
          <a:off y="0" x="0"/>
          <a:ext cy="0" cx="0"/>
          <a:chOff y="0" x="0"/>
          <a:chExt cy="0" cx="0"/>
        </a:xfrm>
      </p:grpSpPr>
      <p:sp>
        <p:nvSpPr>
          <p:cNvPr id="120" name="Shape 120"/>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1" name="Shape 12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10.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11.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12.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7.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8.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_rels/slideLayout9.xml.rels><?xml version="1.0" encoding="UTF-8" standalone="yes"?><Relationships xmlns="http://schemas.openxmlformats.org/package/2006/relationships"><Relationship Target="../slideMasters/slideMaster2.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 name="Shape 7"/>
        <p:cNvGrpSpPr/>
        <p:nvPr/>
      </p:nvGrpSpPr>
      <p:grpSpPr>
        <a:xfrm>
          <a:off y="0" x="0"/>
          <a:ext cy="0" cx="0"/>
          <a:chOff y="0" x="0"/>
          <a:chExt cy="0" cx="0"/>
        </a:xfrm>
      </p:grpSpPr>
      <p:sp>
        <p:nvSpPr>
          <p:cNvPr id="8" name="Shape 8"/>
          <p:cNvSpPr txBox="1"/>
          <p:nvPr>
            <p:ph type="ctrTitle"/>
          </p:nvPr>
        </p:nvSpPr>
        <p:spPr>
          <a:xfrm>
            <a:off y="2111123" x="685800"/>
            <a:ext cy="1546500"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9" name="Shape 9"/>
          <p:cNvSpPr txBox="1"/>
          <p:nvPr>
            <p:ph idx="1" type="subTitle"/>
          </p:nvPr>
        </p:nvSpPr>
        <p:spPr>
          <a:xfrm>
            <a:off y="3786737" x="685800"/>
            <a:ext cy="1046400" cx="7772400"/>
          </a:xfrm>
          <a:prstGeom prst="rect">
            <a:avLst/>
          </a:prstGeom>
        </p:spPr>
        <p:txBody>
          <a:bodyPr bIns="91425" rIns="91425" lIns="91425" t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59" name="Shape 59"/>
        <p:cNvGrpSpPr/>
        <p:nvPr/>
      </p:nvGrpSpPr>
      <p:grpSpPr>
        <a:xfrm>
          <a:off y="0" x="0"/>
          <a:ext cy="0" cx="0"/>
          <a:chOff y="0" x="0"/>
          <a:chExt cy="0" cx="0"/>
        </a:xfrm>
      </p:grpSpPr>
      <p:sp>
        <p:nvSpPr>
          <p:cNvPr id="60" name="Shape 60"/>
          <p:cNvSpPr txBox="1"/>
          <p:nvPr>
            <p:ph type="title"/>
          </p:nvPr>
        </p:nvSpPr>
        <p:spPr>
          <a:xfrm>
            <a:off y="274637" x="457200"/>
            <a:ext cy="1143299" cx="8229600"/>
          </a:xfrm>
          <a:prstGeom prst="rect">
            <a:avLst/>
          </a:prstGeom>
        </p:spPr>
        <p:txBody>
          <a:bodyPr bIns="91425" rIns="91425" lIns="91425" tIns="91425" anchor="b" anchorCtr="0"/>
          <a:lstStyle>
            <a:lvl1pPr rtl="0">
              <a:spcBef>
                <a:spcPts val="0"/>
              </a:spcBef>
              <a:buClr>
                <a:srgbClr val="85200C"/>
              </a:buClr>
              <a:buFont typeface="Cambria"/>
              <a:defRPr>
                <a:solidFill>
                  <a:srgbClr val="85200C"/>
                </a:solidFill>
                <a:latin typeface="Cambria"/>
                <a:ea typeface="Cambria"/>
                <a:cs typeface="Cambria"/>
                <a:sym typeface="Cambria"/>
              </a:defRPr>
            </a:lvl1pPr>
            <a:lvl2pPr rtl="0">
              <a:spcBef>
                <a:spcPts val="0"/>
              </a:spcBef>
              <a:buFont typeface="Cambria"/>
              <a:defRPr>
                <a:latin typeface="Cambria"/>
                <a:ea typeface="Cambria"/>
                <a:cs typeface="Cambria"/>
                <a:sym typeface="Cambria"/>
              </a:defRPr>
            </a:lvl2pPr>
            <a:lvl3pPr rtl="0">
              <a:spcBef>
                <a:spcPts val="0"/>
              </a:spcBef>
              <a:buFont typeface="Cambria"/>
              <a:defRPr>
                <a:latin typeface="Cambria"/>
                <a:ea typeface="Cambria"/>
                <a:cs typeface="Cambria"/>
                <a:sym typeface="Cambria"/>
              </a:defRPr>
            </a:lvl3pPr>
            <a:lvl4pPr rtl="0">
              <a:spcBef>
                <a:spcPts val="0"/>
              </a:spcBef>
              <a:buFont typeface="Cambria"/>
              <a:defRPr>
                <a:latin typeface="Cambria"/>
                <a:ea typeface="Cambria"/>
                <a:cs typeface="Cambria"/>
                <a:sym typeface="Cambria"/>
              </a:defRPr>
            </a:lvl4pPr>
            <a:lvl5pPr rtl="0">
              <a:spcBef>
                <a:spcPts val="0"/>
              </a:spcBef>
              <a:buFont typeface="Cambria"/>
              <a:defRPr>
                <a:latin typeface="Cambria"/>
                <a:ea typeface="Cambria"/>
                <a:cs typeface="Cambria"/>
                <a:sym typeface="Cambria"/>
              </a:defRPr>
            </a:lvl5pPr>
            <a:lvl6pPr rtl="0">
              <a:spcBef>
                <a:spcPts val="0"/>
              </a:spcBef>
              <a:buFont typeface="Cambria"/>
              <a:defRPr>
                <a:latin typeface="Cambria"/>
                <a:ea typeface="Cambria"/>
                <a:cs typeface="Cambria"/>
                <a:sym typeface="Cambria"/>
              </a:defRPr>
            </a:lvl6pPr>
            <a:lvl7pPr rtl="0">
              <a:spcBef>
                <a:spcPts val="0"/>
              </a:spcBef>
              <a:buFont typeface="Cambria"/>
              <a:defRPr>
                <a:latin typeface="Cambria"/>
                <a:ea typeface="Cambria"/>
                <a:cs typeface="Cambria"/>
                <a:sym typeface="Cambria"/>
              </a:defRPr>
            </a:lvl7pPr>
            <a:lvl8pPr rtl="0">
              <a:spcBef>
                <a:spcPts val="0"/>
              </a:spcBef>
              <a:buFont typeface="Cambria"/>
              <a:defRPr>
                <a:latin typeface="Cambria"/>
                <a:ea typeface="Cambria"/>
                <a:cs typeface="Cambria"/>
                <a:sym typeface="Cambria"/>
              </a:defRPr>
            </a:lvl8pPr>
            <a:lvl9pPr rtl="0">
              <a:spcBef>
                <a:spcPts val="0"/>
              </a:spcBef>
              <a:buFont typeface="Cambria"/>
              <a:defRPr>
                <a:latin typeface="Cambria"/>
                <a:ea typeface="Cambria"/>
                <a:cs typeface="Cambria"/>
                <a:sym typeface="Cambria"/>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61" name="Shape 61"/>
        <p:cNvGrpSpPr/>
        <p:nvPr/>
      </p:nvGrpSpPr>
      <p:grpSpPr>
        <a:xfrm>
          <a:off y="0" x="0"/>
          <a:ext cy="0" cx="0"/>
          <a:chOff y="0" x="0"/>
          <a:chExt cy="0" cx="0"/>
        </a:xfrm>
      </p:grpSpPr>
      <p:sp>
        <p:nvSpPr>
          <p:cNvPr id="62" name="Shape 62"/>
          <p:cNvSpPr txBox="1"/>
          <p:nvPr>
            <p:ph idx="1" type="body"/>
          </p:nvPr>
        </p:nvSpPr>
        <p:spPr>
          <a:xfrm>
            <a:off y="5875079" x="457200"/>
            <a:ext cy="692700" cx="8229600"/>
          </a:xfrm>
          <a:prstGeom prst="rect">
            <a:avLst/>
          </a:prstGeom>
        </p:spPr>
        <p:txBody>
          <a:bodyPr bIns="91425" rIns="91425" lIns="91425" tIns="91425" anchor="t" anchorCtr="0"/>
          <a:lstStyle>
            <a:lvl1pPr algn="ctr" rtl="0">
              <a:spcBef>
                <a:spcPts val="360"/>
              </a:spcBef>
              <a:buSzPct val="100000"/>
              <a:buFont typeface="Calibri"/>
              <a:buNone/>
              <a:defRPr sz="1800">
                <a:latin typeface="Calibri"/>
                <a:ea typeface="Calibri"/>
                <a:cs typeface="Calibri"/>
                <a:sym typeface="Calibri"/>
              </a:defRPr>
            </a:lvl1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3" name="Shape 63"/>
        <p:cNvGrpSpPr/>
        <p:nvPr/>
      </p:nvGrpSpPr>
      <p:grpSpPr>
        <a:xfrm>
          <a:off y="0" x="0"/>
          <a:ext cy="0" cx="0"/>
          <a:chOff y="0" x="0"/>
          <a:chExt cy="0" cx="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0" name="Shape 10"/>
        <p:cNvGrpSpPr/>
        <p:nvPr/>
      </p:nvGrpSpPr>
      <p:grpSpPr>
        <a:xfrm>
          <a:off y="0" x="0"/>
          <a:ext cy="0" cx="0"/>
          <a:chOff y="0" x="0"/>
          <a:chExt cy="0" cx="0"/>
        </a:xfrm>
      </p:grpSpPr>
      <p:sp>
        <p:nvSpPr>
          <p:cNvPr id="11" name="Shape 11"/>
          <p:cNvSpPr txBox="1"/>
          <p:nvPr>
            <p:ph type="title"/>
          </p:nvPr>
        </p:nvSpPr>
        <p:spPr>
          <a:xfrm>
            <a:off y="274637" x="457200"/>
            <a:ext cy="11430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2" name="Shape 12"/>
          <p:cNvSpPr txBox="1"/>
          <p:nvPr>
            <p:ph idx="1" type="body"/>
          </p:nvPr>
        </p:nvSpPr>
        <p:spPr>
          <a:xfrm>
            <a:off y="1600200" x="457200"/>
            <a:ext cy="4967700"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3" name="Shape 13"/>
        <p:cNvGrpSpPr/>
        <p:nvPr/>
      </p:nvGrpSpPr>
      <p:grpSpPr>
        <a:xfrm>
          <a:off y="0" x="0"/>
          <a:ext cy="0" cx="0"/>
          <a:chOff y="0" x="0"/>
          <a:chExt cy="0" cx="0"/>
        </a:xfrm>
      </p:grpSpPr>
      <p:sp>
        <p:nvSpPr>
          <p:cNvPr id="14" name="Shape 14"/>
          <p:cNvSpPr txBox="1"/>
          <p:nvPr>
            <p:ph type="title"/>
          </p:nvPr>
        </p:nvSpPr>
        <p:spPr>
          <a:xfrm>
            <a:off y="274637" x="457200"/>
            <a:ext cy="11430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 type="body"/>
          </p:nvPr>
        </p:nvSpPr>
        <p:spPr>
          <a:xfrm>
            <a:off y="1600200" x="457200"/>
            <a:ext cy="4967700"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6" name="Shape 16"/>
          <p:cNvSpPr txBox="1"/>
          <p:nvPr>
            <p:ph idx="2" type="body"/>
          </p:nvPr>
        </p:nvSpPr>
        <p:spPr>
          <a:xfrm>
            <a:off y="1600200" x="4692273"/>
            <a:ext cy="4967700"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17" name="Shape 17"/>
        <p:cNvGrpSpPr/>
        <p:nvPr/>
      </p:nvGrpSpPr>
      <p:grpSpPr>
        <a:xfrm>
          <a:off y="0" x="0"/>
          <a:ext cy="0" cx="0"/>
          <a:chOff y="0" x="0"/>
          <a:chExt cy="0" cx="0"/>
        </a:xfrm>
      </p:grpSpPr>
      <p:sp>
        <p:nvSpPr>
          <p:cNvPr id="18" name="Shape 18"/>
          <p:cNvSpPr txBox="1"/>
          <p:nvPr>
            <p:ph type="title"/>
          </p:nvPr>
        </p:nvSpPr>
        <p:spPr>
          <a:xfrm>
            <a:off y="274637" x="457200"/>
            <a:ext cy="11430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19" name="Shape 19"/>
        <p:cNvGrpSpPr/>
        <p:nvPr/>
      </p:nvGrpSpPr>
      <p:grpSpPr>
        <a:xfrm>
          <a:off y="0" x="0"/>
          <a:ext cy="0" cx="0"/>
          <a:chOff y="0" x="0"/>
          <a:chExt cy="0" cx="0"/>
        </a:xfrm>
      </p:grpSpPr>
      <p:sp>
        <p:nvSpPr>
          <p:cNvPr id="20" name="Shape 20"/>
          <p:cNvSpPr txBox="1"/>
          <p:nvPr>
            <p:ph idx="1" type="body"/>
          </p:nvPr>
        </p:nvSpPr>
        <p:spPr>
          <a:xfrm>
            <a:off y="5875079" x="457200"/>
            <a:ext cy="692700" cx="8229600"/>
          </a:xfrm>
          <a:prstGeom prst="rect">
            <a:avLst/>
          </a:prstGeom>
        </p:spPr>
        <p:txBody>
          <a:bodyPr bIns="91425" rIns="91425" lIns="91425" tIns="91425" anchor="t" anchorCtr="0"/>
          <a:lstStyle>
            <a:lvl1pPr algn="ctr">
              <a:spcBef>
                <a:spcPts val="360"/>
              </a:spcBef>
              <a:buSzPct val="100000"/>
              <a:buNone/>
              <a:defRPr sz="1800"/>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1" name="Shape 21"/>
        <p:cNvGrpSpPr/>
        <p:nvPr/>
      </p:nvGrpSpPr>
      <p:grpSpPr>
        <a:xfrm>
          <a:off y="0" x="0"/>
          <a:ext cy="0" cx="0"/>
          <a:chOff y="0" x="0"/>
          <a:chExt cy="0" cx="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49" name="Shape 49"/>
        <p:cNvGrpSpPr/>
        <p:nvPr/>
      </p:nvGrpSpPr>
      <p:grpSpPr>
        <a:xfrm>
          <a:off y="0" x="0"/>
          <a:ext cy="0" cx="0"/>
          <a:chOff y="0" x="0"/>
          <a:chExt cy="0" cx="0"/>
        </a:xfrm>
      </p:grpSpPr>
      <p:sp>
        <p:nvSpPr>
          <p:cNvPr id="50" name="Shape 50"/>
          <p:cNvSpPr txBox="1"/>
          <p:nvPr>
            <p:ph type="ctrTitle"/>
          </p:nvPr>
        </p:nvSpPr>
        <p:spPr>
          <a:xfrm>
            <a:off y="2111123" x="685800"/>
            <a:ext cy="1546500" cx="7772400"/>
          </a:xfrm>
          <a:prstGeom prst="rect">
            <a:avLst/>
          </a:prstGeom>
        </p:spPr>
        <p:txBody>
          <a:bodyPr bIns="91425" rIns="91425" lIns="91425" tIns="91425" anchor="b" anchorCtr="0"/>
          <a:lstStyle>
            <a:lvl1pPr algn="ctr" rtl="0">
              <a:spcBef>
                <a:spcPts val="0"/>
              </a:spcBef>
              <a:buClr>
                <a:srgbClr val="85200C"/>
              </a:buClr>
              <a:buSzPct val="100000"/>
              <a:buFont typeface="Cambria"/>
              <a:defRPr sz="4800">
                <a:solidFill>
                  <a:srgbClr val="85200C"/>
                </a:solidFill>
                <a:latin typeface="Cambria"/>
                <a:ea typeface="Cambria"/>
                <a:cs typeface="Cambria"/>
                <a:sym typeface="Cambria"/>
              </a:defRPr>
            </a:lvl1pPr>
            <a:lvl2pPr algn="ctr" rtl="0">
              <a:spcBef>
                <a:spcPts val="0"/>
              </a:spcBef>
              <a:buSzPct val="100000"/>
              <a:defRPr sz="4800"/>
            </a:lvl2pPr>
            <a:lvl3pPr algn="ctr" rtl="0">
              <a:spcBef>
                <a:spcPts val="0"/>
              </a:spcBef>
              <a:buSzPct val="100000"/>
              <a:defRPr sz="4800"/>
            </a:lvl3pPr>
            <a:lvl4pPr algn="ctr" rtl="0">
              <a:spcBef>
                <a:spcPts val="0"/>
              </a:spcBef>
              <a:buSzPct val="100000"/>
              <a:defRPr sz="4800"/>
            </a:lvl4pPr>
            <a:lvl5pPr algn="ctr" rtl="0">
              <a:spcBef>
                <a:spcPts val="0"/>
              </a:spcBef>
              <a:buSzPct val="100000"/>
              <a:defRPr sz="4800"/>
            </a:lvl5pPr>
            <a:lvl6pPr algn="ctr" rtl="0">
              <a:spcBef>
                <a:spcPts val="0"/>
              </a:spcBef>
              <a:buSzPct val="100000"/>
              <a:defRPr sz="4800"/>
            </a:lvl6pPr>
            <a:lvl7pPr algn="ctr" rtl="0">
              <a:spcBef>
                <a:spcPts val="0"/>
              </a:spcBef>
              <a:buSzPct val="100000"/>
              <a:defRPr sz="4800"/>
            </a:lvl7pPr>
            <a:lvl8pPr algn="ctr" rtl="0">
              <a:spcBef>
                <a:spcPts val="0"/>
              </a:spcBef>
              <a:buSzPct val="100000"/>
              <a:defRPr sz="4800"/>
            </a:lvl8pPr>
            <a:lvl9pPr algn="ctr" rtl="0">
              <a:spcBef>
                <a:spcPts val="0"/>
              </a:spcBef>
              <a:buSzPct val="100000"/>
              <a:defRPr sz="4800"/>
            </a:lvl9pPr>
          </a:lstStyle>
          <a:p/>
        </p:txBody>
      </p:sp>
      <p:sp>
        <p:nvSpPr>
          <p:cNvPr id="51" name="Shape 51"/>
          <p:cNvSpPr txBox="1"/>
          <p:nvPr>
            <p:ph idx="1" type="subTitle"/>
          </p:nvPr>
        </p:nvSpPr>
        <p:spPr>
          <a:xfrm>
            <a:off y="3786737" x="685800"/>
            <a:ext cy="1046400" cx="7772400"/>
          </a:xfrm>
          <a:prstGeom prst="rect">
            <a:avLst/>
          </a:prstGeom>
        </p:spPr>
        <p:txBody>
          <a:bodyPr bIns="91425" rIns="91425" lIns="91425" tIns="91425" anchor="t" anchorCtr="0"/>
          <a:lstStyle>
            <a:lvl1pPr algn="ctr" rtl="0">
              <a:spcBef>
                <a:spcPts val="0"/>
              </a:spcBef>
              <a:buClr>
                <a:schemeClr val="dk2"/>
              </a:buClr>
              <a:buFont typeface="Calibri"/>
              <a:buNone/>
              <a:defRPr>
                <a:solidFill>
                  <a:schemeClr val="dk2"/>
                </a:solidFill>
                <a:latin typeface="Calibri"/>
                <a:ea typeface="Calibri"/>
                <a:cs typeface="Calibri"/>
                <a:sym typeface="Calibri"/>
              </a:defRPr>
            </a:lvl1pPr>
            <a:lvl2pPr algn="ctr" rtl="0">
              <a:spcBef>
                <a:spcPts val="0"/>
              </a:spcBef>
              <a:buClr>
                <a:schemeClr val="dk2"/>
              </a:buClr>
              <a:buSzPct val="100000"/>
              <a:buNone/>
              <a:defRPr sz="3000">
                <a:solidFill>
                  <a:schemeClr val="dk2"/>
                </a:solidFill>
              </a:defRPr>
            </a:lvl2pPr>
            <a:lvl3pPr algn="ctr" rtl="0">
              <a:spcBef>
                <a:spcPts val="0"/>
              </a:spcBef>
              <a:buClr>
                <a:schemeClr val="dk2"/>
              </a:buClr>
              <a:buSzPct val="100000"/>
              <a:buNone/>
              <a:defRPr sz="3000">
                <a:solidFill>
                  <a:schemeClr val="dk2"/>
                </a:solidFill>
              </a:defRPr>
            </a:lvl3pPr>
            <a:lvl4pPr algn="ctr" rtl="0">
              <a:spcBef>
                <a:spcPts val="0"/>
              </a:spcBef>
              <a:buClr>
                <a:schemeClr val="dk2"/>
              </a:buClr>
              <a:buSzPct val="100000"/>
              <a:buNone/>
              <a:defRPr sz="3000">
                <a:solidFill>
                  <a:schemeClr val="dk2"/>
                </a:solidFill>
              </a:defRPr>
            </a:lvl4pPr>
            <a:lvl5pPr algn="ctr" rtl="0">
              <a:spcBef>
                <a:spcPts val="0"/>
              </a:spcBef>
              <a:buClr>
                <a:schemeClr val="dk2"/>
              </a:buClr>
              <a:buSzPct val="100000"/>
              <a:buNone/>
              <a:defRPr sz="3000">
                <a:solidFill>
                  <a:schemeClr val="dk2"/>
                </a:solidFill>
              </a:defRPr>
            </a:lvl5pPr>
            <a:lvl6pPr algn="ctr" rtl="0">
              <a:spcBef>
                <a:spcPts val="0"/>
              </a:spcBef>
              <a:buClr>
                <a:schemeClr val="dk2"/>
              </a:buClr>
              <a:buSzPct val="100000"/>
              <a:buNone/>
              <a:defRPr sz="3000">
                <a:solidFill>
                  <a:schemeClr val="dk2"/>
                </a:solidFill>
              </a:defRPr>
            </a:lvl6pPr>
            <a:lvl7pPr algn="ctr" rtl="0">
              <a:spcBef>
                <a:spcPts val="0"/>
              </a:spcBef>
              <a:buClr>
                <a:schemeClr val="dk2"/>
              </a:buClr>
              <a:buSzPct val="100000"/>
              <a:buNone/>
              <a:defRPr sz="3000">
                <a:solidFill>
                  <a:schemeClr val="dk2"/>
                </a:solidFill>
              </a:defRPr>
            </a:lvl7pPr>
            <a:lvl8pPr algn="ctr" rtl="0">
              <a:spcBef>
                <a:spcPts val="0"/>
              </a:spcBef>
              <a:buClr>
                <a:schemeClr val="dk2"/>
              </a:buClr>
              <a:buSzPct val="100000"/>
              <a:buNone/>
              <a:defRPr sz="3000">
                <a:solidFill>
                  <a:schemeClr val="dk2"/>
                </a:solidFill>
              </a:defRPr>
            </a:lvl8pPr>
            <a:lvl9pPr algn="ctr" rtl="0">
              <a:spcBef>
                <a:spcPts val="0"/>
              </a:spcBef>
              <a:buClr>
                <a:schemeClr val="dk2"/>
              </a:buClr>
              <a:buSzPct val="100000"/>
              <a:buNone/>
              <a:defRPr sz="3000">
                <a:solidFill>
                  <a:schemeClr val="dk2"/>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52" name="Shape 52"/>
        <p:cNvGrpSpPr/>
        <p:nvPr/>
      </p:nvGrpSpPr>
      <p:grpSpPr>
        <a:xfrm>
          <a:off y="0" x="0"/>
          <a:ext cy="0" cx="0"/>
          <a:chOff y="0" x="0"/>
          <a:chExt cy="0" cx="0"/>
        </a:xfrm>
      </p:grpSpPr>
      <p:sp>
        <p:nvSpPr>
          <p:cNvPr id="53" name="Shape 53"/>
          <p:cNvSpPr txBox="1"/>
          <p:nvPr>
            <p:ph type="title"/>
          </p:nvPr>
        </p:nvSpPr>
        <p:spPr>
          <a:xfrm>
            <a:off y="274637" x="457200"/>
            <a:ext cy="1143299" cx="8229600"/>
          </a:xfrm>
          <a:prstGeom prst="rect">
            <a:avLst/>
          </a:prstGeom>
        </p:spPr>
        <p:txBody>
          <a:bodyPr bIns="91425" rIns="91425" lIns="91425" tIns="91425" anchor="b" anchorCtr="0"/>
          <a:lstStyle>
            <a:lvl1pPr rtl="0">
              <a:spcBef>
                <a:spcPts val="0"/>
              </a:spcBef>
              <a:buClr>
                <a:srgbClr val="85200C"/>
              </a:buClr>
              <a:buFont typeface="Cambria"/>
              <a:defRPr>
                <a:solidFill>
                  <a:srgbClr val="85200C"/>
                </a:solidFill>
                <a:latin typeface="Cambria"/>
                <a:ea typeface="Cambria"/>
                <a:cs typeface="Cambria"/>
                <a:sym typeface="Cambria"/>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4" name="Shape 54"/>
          <p:cNvSpPr txBox="1"/>
          <p:nvPr>
            <p:ph idx="1" type="body"/>
          </p:nvPr>
        </p:nvSpPr>
        <p:spPr>
          <a:xfrm>
            <a:off y="1600200" x="457200"/>
            <a:ext cy="4967700" cx="8229600"/>
          </a:xfrm>
          <a:prstGeom prst="rect">
            <a:avLst/>
          </a:prstGeom>
        </p:spPr>
        <p:txBody>
          <a:bodyPr bIns="91425" rIns="91425" lIns="91425" tIns="91425" anchor="t" anchorCtr="0"/>
          <a:lstStyle>
            <a:lvl1pPr rtl="0">
              <a:spcBef>
                <a:spcPts val="0"/>
              </a:spcBef>
              <a:buFont typeface="Calibri"/>
              <a:defRPr>
                <a:latin typeface="Calibri"/>
                <a:ea typeface="Calibri"/>
                <a:cs typeface="Calibri"/>
                <a:sym typeface="Calibri"/>
              </a:defRPr>
            </a:lvl1pPr>
            <a:lvl2pPr rtl="0">
              <a:spcBef>
                <a:spcPts val="0"/>
              </a:spcBef>
              <a:buFont typeface="Calibri"/>
              <a:defRPr>
                <a:latin typeface="Calibri"/>
                <a:ea typeface="Calibri"/>
                <a:cs typeface="Calibri"/>
                <a:sym typeface="Calibri"/>
              </a:defRPr>
            </a:lvl2pPr>
            <a:lvl3pPr rtl="0">
              <a:spcBef>
                <a:spcPts val="0"/>
              </a:spcBef>
              <a:buFont typeface="Calibri"/>
              <a:defRPr>
                <a:latin typeface="Calibri"/>
                <a:ea typeface="Calibri"/>
                <a:cs typeface="Calibri"/>
                <a:sym typeface="Calibri"/>
              </a:defRPr>
            </a:lvl3pPr>
            <a:lvl4pPr rtl="0">
              <a:spcBef>
                <a:spcPts val="0"/>
              </a:spcBef>
              <a:buFont typeface="Calibri"/>
              <a:defRPr>
                <a:latin typeface="Calibri"/>
                <a:ea typeface="Calibri"/>
                <a:cs typeface="Calibri"/>
                <a:sym typeface="Calibri"/>
              </a:defRPr>
            </a:lvl4pPr>
            <a:lvl5pPr rtl="0">
              <a:spcBef>
                <a:spcPts val="0"/>
              </a:spcBef>
              <a:buFont typeface="Calibri"/>
              <a:defRPr>
                <a:latin typeface="Calibri"/>
                <a:ea typeface="Calibri"/>
                <a:cs typeface="Calibri"/>
                <a:sym typeface="Calibri"/>
              </a:defRPr>
            </a:lvl5pPr>
            <a:lvl6pPr rtl="0">
              <a:spcBef>
                <a:spcPts val="0"/>
              </a:spcBef>
              <a:buFont typeface="Calibri"/>
              <a:defRPr>
                <a:latin typeface="Calibri"/>
                <a:ea typeface="Calibri"/>
                <a:cs typeface="Calibri"/>
                <a:sym typeface="Calibri"/>
              </a:defRPr>
            </a:lvl6pPr>
            <a:lvl7pPr rtl="0">
              <a:spcBef>
                <a:spcPts val="0"/>
              </a:spcBef>
              <a:buFont typeface="Calibri"/>
              <a:defRPr>
                <a:latin typeface="Calibri"/>
                <a:ea typeface="Calibri"/>
                <a:cs typeface="Calibri"/>
                <a:sym typeface="Calibri"/>
              </a:defRPr>
            </a:lvl7pPr>
            <a:lvl8pPr rtl="0">
              <a:spcBef>
                <a:spcPts val="0"/>
              </a:spcBef>
              <a:buFont typeface="Calibri"/>
              <a:defRPr>
                <a:latin typeface="Calibri"/>
                <a:ea typeface="Calibri"/>
                <a:cs typeface="Calibri"/>
                <a:sym typeface="Calibri"/>
              </a:defRPr>
            </a:lvl8pPr>
            <a:lvl9pPr rtl="0">
              <a:spcBef>
                <a:spcPts val="0"/>
              </a:spcBef>
              <a:buFont typeface="Calibri"/>
              <a:defRPr>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55" name="Shape 55"/>
        <p:cNvGrpSpPr/>
        <p:nvPr/>
      </p:nvGrpSpPr>
      <p:grpSpPr>
        <a:xfrm>
          <a:off y="0" x="0"/>
          <a:ext cy="0" cx="0"/>
          <a:chOff y="0" x="0"/>
          <a:chExt cy="0" cx="0"/>
        </a:xfrm>
      </p:grpSpPr>
      <p:sp>
        <p:nvSpPr>
          <p:cNvPr id="56" name="Shape 56"/>
          <p:cNvSpPr txBox="1"/>
          <p:nvPr>
            <p:ph type="title"/>
          </p:nvPr>
        </p:nvSpPr>
        <p:spPr>
          <a:xfrm>
            <a:off y="274637" x="457200"/>
            <a:ext cy="1143299" cx="8229600"/>
          </a:xfrm>
          <a:prstGeom prst="rect">
            <a:avLst/>
          </a:prstGeom>
        </p:spPr>
        <p:txBody>
          <a:bodyPr bIns="91425" rIns="91425" lIns="91425" tIns="91425" anchor="b" anchorCtr="0"/>
          <a:lstStyle>
            <a:lvl1pPr rtl="0">
              <a:spcBef>
                <a:spcPts val="0"/>
              </a:spcBef>
              <a:buClr>
                <a:srgbClr val="85200C"/>
              </a:buClr>
              <a:buFont typeface="Cambria"/>
              <a:defRPr>
                <a:solidFill>
                  <a:srgbClr val="85200C"/>
                </a:solidFill>
                <a:latin typeface="Cambria"/>
                <a:ea typeface="Cambria"/>
                <a:cs typeface="Cambria"/>
                <a:sym typeface="Cambria"/>
              </a:defRPr>
            </a:lvl1pPr>
            <a:lvl2pPr rtl="0">
              <a:spcBef>
                <a:spcPts val="0"/>
              </a:spcBef>
              <a:buFont typeface="Cambria"/>
              <a:defRPr>
                <a:latin typeface="Cambria"/>
                <a:ea typeface="Cambria"/>
                <a:cs typeface="Cambria"/>
                <a:sym typeface="Cambria"/>
              </a:defRPr>
            </a:lvl2pPr>
            <a:lvl3pPr rtl="0">
              <a:spcBef>
                <a:spcPts val="0"/>
              </a:spcBef>
              <a:buFont typeface="Cambria"/>
              <a:defRPr>
                <a:latin typeface="Cambria"/>
                <a:ea typeface="Cambria"/>
                <a:cs typeface="Cambria"/>
                <a:sym typeface="Cambria"/>
              </a:defRPr>
            </a:lvl3pPr>
            <a:lvl4pPr rtl="0">
              <a:spcBef>
                <a:spcPts val="0"/>
              </a:spcBef>
              <a:buFont typeface="Cambria"/>
              <a:defRPr>
                <a:latin typeface="Cambria"/>
                <a:ea typeface="Cambria"/>
                <a:cs typeface="Cambria"/>
                <a:sym typeface="Cambria"/>
              </a:defRPr>
            </a:lvl4pPr>
            <a:lvl5pPr rtl="0">
              <a:spcBef>
                <a:spcPts val="0"/>
              </a:spcBef>
              <a:buFont typeface="Cambria"/>
              <a:defRPr>
                <a:latin typeface="Cambria"/>
                <a:ea typeface="Cambria"/>
                <a:cs typeface="Cambria"/>
                <a:sym typeface="Cambria"/>
              </a:defRPr>
            </a:lvl5pPr>
            <a:lvl6pPr rtl="0">
              <a:spcBef>
                <a:spcPts val="0"/>
              </a:spcBef>
              <a:buFont typeface="Cambria"/>
              <a:defRPr>
                <a:latin typeface="Cambria"/>
                <a:ea typeface="Cambria"/>
                <a:cs typeface="Cambria"/>
                <a:sym typeface="Cambria"/>
              </a:defRPr>
            </a:lvl6pPr>
            <a:lvl7pPr rtl="0">
              <a:spcBef>
                <a:spcPts val="0"/>
              </a:spcBef>
              <a:buFont typeface="Cambria"/>
              <a:defRPr>
                <a:latin typeface="Cambria"/>
                <a:ea typeface="Cambria"/>
                <a:cs typeface="Cambria"/>
                <a:sym typeface="Cambria"/>
              </a:defRPr>
            </a:lvl7pPr>
            <a:lvl8pPr rtl="0">
              <a:spcBef>
                <a:spcPts val="0"/>
              </a:spcBef>
              <a:buFont typeface="Cambria"/>
              <a:defRPr>
                <a:latin typeface="Cambria"/>
                <a:ea typeface="Cambria"/>
                <a:cs typeface="Cambria"/>
                <a:sym typeface="Cambria"/>
              </a:defRPr>
            </a:lvl8pPr>
            <a:lvl9pPr rtl="0">
              <a:spcBef>
                <a:spcPts val="0"/>
              </a:spcBef>
              <a:buFont typeface="Cambria"/>
              <a:defRPr>
                <a:latin typeface="Cambria"/>
                <a:ea typeface="Cambria"/>
                <a:cs typeface="Cambria"/>
                <a:sym typeface="Cambria"/>
              </a:defRPr>
            </a:lvl9pPr>
          </a:lstStyle>
          <a:p/>
        </p:txBody>
      </p:sp>
      <p:sp>
        <p:nvSpPr>
          <p:cNvPr id="57" name="Shape 57"/>
          <p:cNvSpPr txBox="1"/>
          <p:nvPr>
            <p:ph idx="1" type="body"/>
          </p:nvPr>
        </p:nvSpPr>
        <p:spPr>
          <a:xfrm>
            <a:off y="1600200" x="457200"/>
            <a:ext cy="4967700" cx="3994500"/>
          </a:xfrm>
          <a:prstGeom prst="rect">
            <a:avLst/>
          </a:prstGeom>
        </p:spPr>
        <p:txBody>
          <a:bodyPr bIns="91425" rIns="91425" lIns="91425" tIns="91425" anchor="t" anchorCtr="0"/>
          <a:lstStyle>
            <a:lvl1pPr rtl="0">
              <a:spcBef>
                <a:spcPts val="0"/>
              </a:spcBef>
              <a:buFont typeface="Calibri"/>
              <a:defRPr>
                <a:latin typeface="Calibri"/>
                <a:ea typeface="Calibri"/>
                <a:cs typeface="Calibri"/>
                <a:sym typeface="Calibri"/>
              </a:defRPr>
            </a:lvl1pPr>
            <a:lvl2pPr rtl="0">
              <a:spcBef>
                <a:spcPts val="0"/>
              </a:spcBef>
              <a:buFont typeface="Calibri"/>
              <a:defRPr>
                <a:latin typeface="Calibri"/>
                <a:ea typeface="Calibri"/>
                <a:cs typeface="Calibri"/>
                <a:sym typeface="Calibri"/>
              </a:defRPr>
            </a:lvl2pPr>
            <a:lvl3pPr rtl="0">
              <a:spcBef>
                <a:spcPts val="0"/>
              </a:spcBef>
              <a:buFont typeface="Calibri"/>
              <a:defRPr>
                <a:latin typeface="Calibri"/>
                <a:ea typeface="Calibri"/>
                <a:cs typeface="Calibri"/>
                <a:sym typeface="Calibri"/>
              </a:defRPr>
            </a:lvl3pPr>
            <a:lvl4pPr rtl="0">
              <a:spcBef>
                <a:spcPts val="0"/>
              </a:spcBef>
              <a:buFont typeface="Calibri"/>
              <a:defRPr>
                <a:latin typeface="Calibri"/>
                <a:ea typeface="Calibri"/>
                <a:cs typeface="Calibri"/>
                <a:sym typeface="Calibri"/>
              </a:defRPr>
            </a:lvl4pPr>
            <a:lvl5pPr rtl="0">
              <a:spcBef>
                <a:spcPts val="0"/>
              </a:spcBef>
              <a:buFont typeface="Calibri"/>
              <a:defRPr>
                <a:latin typeface="Calibri"/>
                <a:ea typeface="Calibri"/>
                <a:cs typeface="Calibri"/>
                <a:sym typeface="Calibri"/>
              </a:defRPr>
            </a:lvl5pPr>
            <a:lvl6pPr rtl="0">
              <a:spcBef>
                <a:spcPts val="0"/>
              </a:spcBef>
              <a:buFont typeface="Calibri"/>
              <a:defRPr>
                <a:latin typeface="Calibri"/>
                <a:ea typeface="Calibri"/>
                <a:cs typeface="Calibri"/>
                <a:sym typeface="Calibri"/>
              </a:defRPr>
            </a:lvl6pPr>
            <a:lvl7pPr rtl="0">
              <a:spcBef>
                <a:spcPts val="0"/>
              </a:spcBef>
              <a:buFont typeface="Calibri"/>
              <a:defRPr>
                <a:latin typeface="Calibri"/>
                <a:ea typeface="Calibri"/>
                <a:cs typeface="Calibri"/>
                <a:sym typeface="Calibri"/>
              </a:defRPr>
            </a:lvl7pPr>
            <a:lvl8pPr rtl="0">
              <a:spcBef>
                <a:spcPts val="0"/>
              </a:spcBef>
              <a:buFont typeface="Calibri"/>
              <a:defRPr>
                <a:latin typeface="Calibri"/>
                <a:ea typeface="Calibri"/>
                <a:cs typeface="Calibri"/>
                <a:sym typeface="Calibri"/>
              </a:defRPr>
            </a:lvl8pPr>
            <a:lvl9pPr rtl="0">
              <a:spcBef>
                <a:spcPts val="0"/>
              </a:spcBef>
              <a:buFont typeface="Calibri"/>
              <a:defRPr>
                <a:latin typeface="Calibri"/>
                <a:ea typeface="Calibri"/>
                <a:cs typeface="Calibri"/>
                <a:sym typeface="Calibri"/>
              </a:defRPr>
            </a:lvl9pPr>
          </a:lstStyle>
          <a:p/>
        </p:txBody>
      </p:sp>
      <p:sp>
        <p:nvSpPr>
          <p:cNvPr id="58" name="Shape 58"/>
          <p:cNvSpPr txBox="1"/>
          <p:nvPr>
            <p:ph idx="2" type="body"/>
          </p:nvPr>
        </p:nvSpPr>
        <p:spPr>
          <a:xfrm>
            <a:off y="1600200" x="4692273"/>
            <a:ext cy="4967700" cx="3994500"/>
          </a:xfrm>
          <a:prstGeom prst="rect">
            <a:avLst/>
          </a:prstGeom>
        </p:spPr>
        <p:txBody>
          <a:bodyPr bIns="91425" rIns="91425" lIns="91425" tIns="91425" anchor="t" anchorCtr="0"/>
          <a:lstStyle>
            <a:lvl1pPr rtl="0">
              <a:spcBef>
                <a:spcPts val="0"/>
              </a:spcBef>
              <a:buFont typeface="Calibri"/>
              <a:defRPr>
                <a:latin typeface="Calibri"/>
                <a:ea typeface="Calibri"/>
                <a:cs typeface="Calibri"/>
                <a:sym typeface="Calibri"/>
              </a:defRPr>
            </a:lvl1pPr>
            <a:lvl2pPr rtl="0">
              <a:spcBef>
                <a:spcPts val="0"/>
              </a:spcBef>
              <a:buFont typeface="Calibri"/>
              <a:defRPr>
                <a:latin typeface="Calibri"/>
                <a:ea typeface="Calibri"/>
                <a:cs typeface="Calibri"/>
                <a:sym typeface="Calibri"/>
              </a:defRPr>
            </a:lvl2pPr>
            <a:lvl3pPr rtl="0">
              <a:spcBef>
                <a:spcPts val="0"/>
              </a:spcBef>
              <a:buFont typeface="Calibri"/>
              <a:defRPr>
                <a:latin typeface="Calibri"/>
                <a:ea typeface="Calibri"/>
                <a:cs typeface="Calibri"/>
                <a:sym typeface="Calibri"/>
              </a:defRPr>
            </a:lvl3pPr>
            <a:lvl4pPr rtl="0">
              <a:spcBef>
                <a:spcPts val="0"/>
              </a:spcBef>
              <a:buFont typeface="Calibri"/>
              <a:defRPr>
                <a:latin typeface="Calibri"/>
                <a:ea typeface="Calibri"/>
                <a:cs typeface="Calibri"/>
                <a:sym typeface="Calibri"/>
              </a:defRPr>
            </a:lvl4pPr>
            <a:lvl5pPr rtl="0">
              <a:spcBef>
                <a:spcPts val="0"/>
              </a:spcBef>
              <a:buFont typeface="Calibri"/>
              <a:defRPr>
                <a:latin typeface="Calibri"/>
                <a:ea typeface="Calibri"/>
                <a:cs typeface="Calibri"/>
                <a:sym typeface="Calibri"/>
              </a:defRPr>
            </a:lvl5pPr>
            <a:lvl6pPr rtl="0">
              <a:spcBef>
                <a:spcPts val="0"/>
              </a:spcBef>
              <a:buFont typeface="Calibri"/>
              <a:defRPr>
                <a:latin typeface="Calibri"/>
                <a:ea typeface="Calibri"/>
                <a:cs typeface="Calibri"/>
                <a:sym typeface="Calibri"/>
              </a:defRPr>
            </a:lvl6pPr>
            <a:lvl7pPr rtl="0">
              <a:spcBef>
                <a:spcPts val="0"/>
              </a:spcBef>
              <a:buFont typeface="Calibri"/>
              <a:defRPr>
                <a:latin typeface="Calibri"/>
                <a:ea typeface="Calibri"/>
                <a:cs typeface="Calibri"/>
                <a:sym typeface="Calibri"/>
              </a:defRPr>
            </a:lvl7pPr>
            <a:lvl8pPr rtl="0">
              <a:spcBef>
                <a:spcPts val="0"/>
              </a:spcBef>
              <a:buFont typeface="Calibri"/>
              <a:defRPr>
                <a:latin typeface="Calibri"/>
                <a:ea typeface="Calibri"/>
                <a:cs typeface="Calibri"/>
                <a:sym typeface="Calibri"/>
              </a:defRPr>
            </a:lvl8pPr>
            <a:lvl9pPr rtl="0">
              <a:spcBef>
                <a:spcPts val="0"/>
              </a:spcBef>
              <a:buFont typeface="Calibri"/>
              <a:defRPr>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2.xml" Type="http://schemas.openxmlformats.org/officeDocument/2006/relationships/theme" Id="rId7"/></Relationships>
</file>

<file path=ppt/slideMasters/_rels/slideMaster2.xml.rels><?xml version="1.0" encoding="UTF-8" standalone="yes"?><Relationships xmlns="http://schemas.openxmlformats.org/package/2006/relationships"><Relationship Target="../slideLayouts/slideLayout7.xml" Type="http://schemas.openxmlformats.org/officeDocument/2006/relationships/slideLayout" Id="rId2"/><Relationship Target="../media/image06.png" Type="http://schemas.openxmlformats.org/officeDocument/2006/relationships/image" Id="rId1"/><Relationship Target="../slideLayouts/slideLayout9.xml" Type="http://schemas.openxmlformats.org/officeDocument/2006/relationships/slideLayout" Id="rId4"/><Relationship Target="../slideLayouts/slideLayout8.xml" Type="http://schemas.openxmlformats.org/officeDocument/2006/relationships/slideLayout" Id="rId3"/><Relationship Target="../slideLayouts/slideLayout11.xml" Type="http://schemas.openxmlformats.org/officeDocument/2006/relationships/slideLayout" Id="rId6"/><Relationship Target="../slideLayouts/slideLayout10.xml" Type="http://schemas.openxmlformats.org/officeDocument/2006/relationships/slideLayout" Id="rId5"/><Relationship Target="../theme/theme1.xml" Type="http://schemas.openxmlformats.org/officeDocument/2006/relationships/theme" Id="rId8"/><Relationship Target="../slideLayouts/slideLayout12.xml" Type="http://schemas.openxmlformats.org/officeDocument/2006/relationships/slideLayout"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74637" x="457200"/>
            <a:ext cy="1143000" cx="8229600"/>
          </a:xfrm>
          <a:prstGeom prst="rect">
            <a:avLst/>
          </a:prstGeom>
          <a:noFill/>
          <a:ln>
            <a:noFill/>
          </a:ln>
        </p:spPr>
        <p:txBody>
          <a:bodyPr bIns="91425" rIns="91425" lIns="91425" tIns="91425" anchor="b" anchorCtr="0"/>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6" name="Shape 6"/>
          <p:cNvSpPr txBox="1"/>
          <p:nvPr>
            <p:ph idx="1" type="body"/>
          </p:nvPr>
        </p:nvSpPr>
        <p:spPr>
          <a:xfrm>
            <a:off y="1600200" x="457200"/>
            <a:ext cy="4967700" cx="8229600"/>
          </a:xfrm>
          <a:prstGeom prst="rect">
            <a:avLst/>
          </a:prstGeom>
          <a:noFill/>
          <a:ln>
            <a:noFill/>
          </a:ln>
        </p:spPr>
        <p:txBody>
          <a:bodyPr bIns="91425" rIns="91425" lIns="91425" t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2" name="Shape 22"/>
        <p:cNvGrpSpPr/>
        <p:nvPr/>
      </p:nvGrpSpPr>
      <p:grpSpPr>
        <a:xfrm>
          <a:off y="0" x="0"/>
          <a:ext cy="0" cx="0"/>
          <a:chOff y="0" x="0"/>
          <a:chExt cy="0" cx="0"/>
        </a:xfrm>
      </p:grpSpPr>
      <p:sp>
        <p:nvSpPr>
          <p:cNvPr id="23" name="Shape 23"/>
          <p:cNvSpPr txBox="1"/>
          <p:nvPr>
            <p:ph type="title"/>
          </p:nvPr>
        </p:nvSpPr>
        <p:spPr>
          <a:xfrm>
            <a:off y="274637" x="457200"/>
            <a:ext cy="1143299" cx="8229600"/>
          </a:xfrm>
          <a:prstGeom prst="rect">
            <a:avLst/>
          </a:prstGeom>
          <a:noFill/>
          <a:ln>
            <a:noFill/>
          </a:ln>
        </p:spPr>
        <p:txBody>
          <a:bodyPr bIns="91425" rIns="91425" lIns="91425" tIns="91425" anchor="b" anchorCtr="0"/>
          <a:lstStyle>
            <a:lvl1pPr rtl="0">
              <a:spcBef>
                <a:spcPts val="0"/>
              </a:spcBef>
              <a:buClr>
                <a:schemeClr val="dk1"/>
              </a:buClr>
              <a:buSzPct val="100000"/>
              <a:buNone/>
              <a:defRPr b="1" sz="3600">
                <a:solidFill>
                  <a:schemeClr val="dk1"/>
                </a:solidFill>
              </a:defRPr>
            </a:lvl1pPr>
            <a:lvl2pPr rtl="0">
              <a:spcBef>
                <a:spcPts val="0"/>
              </a:spcBef>
              <a:buClr>
                <a:schemeClr val="dk1"/>
              </a:buClr>
              <a:buSzPct val="100000"/>
              <a:buNone/>
              <a:defRPr b="1" sz="3600">
                <a:solidFill>
                  <a:schemeClr val="dk1"/>
                </a:solidFill>
              </a:defRPr>
            </a:lvl2pPr>
            <a:lvl3pPr rtl="0">
              <a:spcBef>
                <a:spcPts val="0"/>
              </a:spcBef>
              <a:buClr>
                <a:schemeClr val="dk1"/>
              </a:buClr>
              <a:buSzPct val="100000"/>
              <a:buNone/>
              <a:defRPr b="1" sz="3600">
                <a:solidFill>
                  <a:schemeClr val="dk1"/>
                </a:solidFill>
              </a:defRPr>
            </a:lvl3pPr>
            <a:lvl4pPr rtl="0">
              <a:spcBef>
                <a:spcPts val="0"/>
              </a:spcBef>
              <a:buClr>
                <a:schemeClr val="dk1"/>
              </a:buClr>
              <a:buSzPct val="100000"/>
              <a:buNone/>
              <a:defRPr b="1" sz="3600">
                <a:solidFill>
                  <a:schemeClr val="dk1"/>
                </a:solidFill>
              </a:defRPr>
            </a:lvl4pPr>
            <a:lvl5pPr rtl="0">
              <a:spcBef>
                <a:spcPts val="0"/>
              </a:spcBef>
              <a:buClr>
                <a:schemeClr val="dk1"/>
              </a:buClr>
              <a:buSzPct val="100000"/>
              <a:buNone/>
              <a:defRPr b="1" sz="3600">
                <a:solidFill>
                  <a:schemeClr val="dk1"/>
                </a:solidFill>
              </a:defRPr>
            </a:lvl5pPr>
            <a:lvl6pPr rtl="0">
              <a:spcBef>
                <a:spcPts val="0"/>
              </a:spcBef>
              <a:buClr>
                <a:schemeClr val="dk1"/>
              </a:buClr>
              <a:buSzPct val="100000"/>
              <a:buNone/>
              <a:defRPr b="1" sz="3600">
                <a:solidFill>
                  <a:schemeClr val="dk1"/>
                </a:solidFill>
              </a:defRPr>
            </a:lvl6pPr>
            <a:lvl7pPr rtl="0">
              <a:spcBef>
                <a:spcPts val="0"/>
              </a:spcBef>
              <a:buClr>
                <a:schemeClr val="dk1"/>
              </a:buClr>
              <a:buSzPct val="100000"/>
              <a:buNone/>
              <a:defRPr b="1" sz="3600">
                <a:solidFill>
                  <a:schemeClr val="dk1"/>
                </a:solidFill>
              </a:defRPr>
            </a:lvl7pPr>
            <a:lvl8pPr rtl="0">
              <a:spcBef>
                <a:spcPts val="0"/>
              </a:spcBef>
              <a:buClr>
                <a:schemeClr val="dk1"/>
              </a:buClr>
              <a:buSzPct val="100000"/>
              <a:buNone/>
              <a:defRPr b="1" sz="3600">
                <a:solidFill>
                  <a:schemeClr val="dk1"/>
                </a:solidFill>
              </a:defRPr>
            </a:lvl8pPr>
            <a:lvl9pPr rtl="0">
              <a:spcBef>
                <a:spcPts val="0"/>
              </a:spcBef>
              <a:buClr>
                <a:schemeClr val="dk1"/>
              </a:buClr>
              <a:buSzPct val="100000"/>
              <a:buNone/>
              <a:defRPr b="1" sz="3600">
                <a:solidFill>
                  <a:schemeClr val="dk1"/>
                </a:solidFill>
              </a:defRPr>
            </a:lvl9pPr>
          </a:lstStyle>
          <a:p/>
        </p:txBody>
      </p:sp>
      <p:sp>
        <p:nvSpPr>
          <p:cNvPr id="24" name="Shape 24"/>
          <p:cNvSpPr txBox="1"/>
          <p:nvPr>
            <p:ph idx="1" type="body"/>
          </p:nvPr>
        </p:nvSpPr>
        <p:spPr>
          <a:xfrm>
            <a:off y="1600200" x="457200"/>
            <a:ext cy="4967700" cx="8229600"/>
          </a:xfrm>
          <a:prstGeom prst="rect">
            <a:avLst/>
          </a:prstGeom>
          <a:noFill/>
          <a:ln>
            <a:noFill/>
          </a:ln>
        </p:spPr>
        <p:txBody>
          <a:bodyPr bIns="91425" rIns="91425" lIns="91425" tIns="91425" anchor="t" anchorCtr="0"/>
          <a:lstStyle>
            <a:lvl1pPr rtl="0">
              <a:spcBef>
                <a:spcPts val="600"/>
              </a:spcBef>
              <a:buClr>
                <a:schemeClr val="dk1"/>
              </a:buClr>
              <a:buSzPct val="100000"/>
              <a:defRPr sz="3000">
                <a:solidFill>
                  <a:schemeClr val="dk1"/>
                </a:solidFill>
              </a:defRPr>
            </a:lvl1pPr>
            <a:lvl2pPr rtl="0">
              <a:spcBef>
                <a:spcPts val="480"/>
              </a:spcBef>
              <a:buClr>
                <a:schemeClr val="dk1"/>
              </a:buClr>
              <a:buSzPct val="100000"/>
              <a:defRPr sz="2400">
                <a:solidFill>
                  <a:schemeClr val="dk1"/>
                </a:solidFill>
              </a:defRPr>
            </a:lvl2pPr>
            <a:lvl3pPr rtl="0">
              <a:spcBef>
                <a:spcPts val="480"/>
              </a:spcBef>
              <a:buClr>
                <a:schemeClr val="dk1"/>
              </a:buClr>
              <a:buSzPct val="100000"/>
              <a:defRPr sz="2400">
                <a:solidFill>
                  <a:schemeClr val="dk1"/>
                </a:solidFill>
              </a:defRPr>
            </a:lvl3pPr>
            <a:lvl4pPr rtl="0">
              <a:spcBef>
                <a:spcPts val="360"/>
              </a:spcBef>
              <a:buClr>
                <a:schemeClr val="dk1"/>
              </a:buClr>
              <a:buSzPct val="100000"/>
              <a:defRPr sz="1800">
                <a:solidFill>
                  <a:schemeClr val="dk1"/>
                </a:solidFill>
              </a:defRPr>
            </a:lvl4pPr>
            <a:lvl5pPr rtl="0">
              <a:spcBef>
                <a:spcPts val="360"/>
              </a:spcBef>
              <a:buClr>
                <a:schemeClr val="dk1"/>
              </a:buClr>
              <a:buSzPct val="100000"/>
              <a:defRPr sz="1800">
                <a:solidFill>
                  <a:schemeClr val="dk1"/>
                </a:solidFill>
              </a:defRPr>
            </a:lvl5pPr>
            <a:lvl6pPr rtl="0">
              <a:spcBef>
                <a:spcPts val="360"/>
              </a:spcBef>
              <a:buClr>
                <a:schemeClr val="dk1"/>
              </a:buClr>
              <a:buSzPct val="100000"/>
              <a:defRPr sz="1800">
                <a:solidFill>
                  <a:schemeClr val="dk1"/>
                </a:solidFill>
              </a:defRPr>
            </a:lvl6pPr>
            <a:lvl7pPr rtl="0">
              <a:spcBef>
                <a:spcPts val="360"/>
              </a:spcBef>
              <a:buClr>
                <a:schemeClr val="dk1"/>
              </a:buClr>
              <a:buSzPct val="100000"/>
              <a:defRPr sz="1800">
                <a:solidFill>
                  <a:schemeClr val="dk1"/>
                </a:solidFill>
              </a:defRPr>
            </a:lvl7pPr>
            <a:lvl8pPr rtl="0">
              <a:spcBef>
                <a:spcPts val="360"/>
              </a:spcBef>
              <a:buClr>
                <a:schemeClr val="dk1"/>
              </a:buClr>
              <a:buSzPct val="100000"/>
              <a:defRPr sz="1800">
                <a:solidFill>
                  <a:schemeClr val="dk1"/>
                </a:solidFill>
              </a:defRPr>
            </a:lvl8pPr>
            <a:lvl9pPr rtl="0">
              <a:spcBef>
                <a:spcPts val="360"/>
              </a:spcBef>
              <a:buClr>
                <a:schemeClr val="dk1"/>
              </a:buClr>
              <a:buSzPct val="100000"/>
              <a:defRPr sz="1800">
                <a:solidFill>
                  <a:schemeClr val="dk1"/>
                </a:solidFill>
              </a:defRPr>
            </a:lvl9pPr>
          </a:lstStyle>
          <a:p/>
        </p:txBody>
      </p:sp>
      <p:sp>
        <p:nvSpPr>
          <p:cNvPr id="25" name="Shape 25"/>
          <p:cNvSpPr txBox="1"/>
          <p:nvPr/>
        </p:nvSpPr>
        <p:spPr>
          <a:xfrm>
            <a:off y="8229600" x="0"/>
            <a:ext cy="914400" cx="9144000"/>
          </a:xfrm>
          <a:prstGeom prst="rect">
            <a:avLst/>
          </a:prstGeom>
          <a:solidFill>
            <a:srgbClr val="7D110C"/>
          </a:solidFill>
          <a:ln>
            <a:noFill/>
          </a:ln>
        </p:spPr>
        <p:txBody>
          <a:bodyPr bIns="45700" rIns="91425" lIns="91425" tIns="45700" anchor="ctr" anchorCtr="0">
            <a:noAutofit/>
          </a:bodyPr>
          <a:lstStyle/>
          <a:p>
            <a:pPr algn="l" rtl="0" lvl="0" marR="0" indent="0" marL="0">
              <a:lnSpc>
                <a:spcPct val="100000"/>
              </a:lnSpc>
              <a:spcBef>
                <a:spcPts val="0"/>
              </a:spcBef>
              <a:spcAft>
                <a:spcPts val="0"/>
              </a:spcAft>
              <a:buNone/>
            </a:pPr>
            <a:r>
              <a:t/>
            </a:r>
            <a:endParaRPr/>
          </a:p>
        </p:txBody>
      </p:sp>
      <p:cxnSp>
        <p:nvCxnSpPr>
          <p:cNvPr id="26" name="Shape 26"/>
          <p:cNvCxnSpPr/>
          <p:nvPr/>
        </p:nvCxnSpPr>
        <p:spPr>
          <a:xfrm>
            <a:off y="8208433" x="0"/>
            <a:ext cy="0" cx="9144000"/>
          </a:xfrm>
          <a:prstGeom prst="straightConnector1">
            <a:avLst/>
          </a:prstGeom>
          <a:noFill/>
          <a:ln w="47625" cap="rnd">
            <a:solidFill>
              <a:srgbClr val="000000"/>
            </a:solidFill>
            <a:prstDash val="solid"/>
            <a:miter/>
            <a:headEnd w="med" len="med" type="none"/>
            <a:tailEnd w="med" len="med" type="none"/>
          </a:ln>
        </p:spPr>
      </p:cxnSp>
      <p:pic>
        <p:nvPicPr>
          <p:cNvPr id="27" name="Shape 27"/>
          <p:cNvPicPr preferRelativeResize="0"/>
          <p:nvPr/>
        </p:nvPicPr>
        <p:blipFill rotWithShape="1">
          <a:blip r:embed="rId1">
            <a:alphaModFix/>
          </a:blip>
          <a:srcRect t="0" b="0" r="0" l="0"/>
          <a:stretch/>
        </p:blipFill>
        <p:spPr>
          <a:xfrm>
            <a:off y="8320616" x="152400"/>
            <a:ext cy="789600" cx="2666999"/>
          </a:xfrm>
          <a:prstGeom prst="rect">
            <a:avLst/>
          </a:prstGeom>
          <a:noFill/>
          <a:ln>
            <a:noFill/>
          </a:ln>
        </p:spPr>
      </p:pic>
      <p:sp>
        <p:nvSpPr>
          <p:cNvPr id="28" name="Shape 28"/>
          <p:cNvSpPr txBox="1"/>
          <p:nvPr/>
        </p:nvSpPr>
        <p:spPr>
          <a:xfrm>
            <a:off y="8432800" x="152400"/>
            <a:ext cy="914400" cx="9144000"/>
          </a:xfrm>
          <a:prstGeom prst="rect">
            <a:avLst/>
          </a:prstGeom>
          <a:solidFill>
            <a:srgbClr val="7D110C"/>
          </a:solidFill>
          <a:ln>
            <a:noFill/>
          </a:ln>
        </p:spPr>
        <p:txBody>
          <a:bodyPr bIns="45700" rIns="91425" lIns="91425" tIns="45700" anchor="ctr" anchorCtr="0">
            <a:noAutofit/>
          </a:bodyPr>
          <a:lstStyle/>
          <a:p>
            <a:pPr algn="l" rtl="0" lvl="0" marR="0" indent="0" marL="0">
              <a:lnSpc>
                <a:spcPct val="100000"/>
              </a:lnSpc>
              <a:spcBef>
                <a:spcPts val="0"/>
              </a:spcBef>
              <a:spcAft>
                <a:spcPts val="0"/>
              </a:spcAft>
              <a:buNone/>
            </a:pPr>
            <a:r>
              <a:t/>
            </a:r>
            <a:endParaRPr/>
          </a:p>
        </p:txBody>
      </p:sp>
      <p:cxnSp>
        <p:nvCxnSpPr>
          <p:cNvPr id="29" name="Shape 29"/>
          <p:cNvCxnSpPr/>
          <p:nvPr/>
        </p:nvCxnSpPr>
        <p:spPr>
          <a:xfrm>
            <a:off y="8411633" x="152400"/>
            <a:ext cy="0" cx="9144000"/>
          </a:xfrm>
          <a:prstGeom prst="straightConnector1">
            <a:avLst/>
          </a:prstGeom>
          <a:noFill/>
          <a:ln w="47625" cap="rnd">
            <a:solidFill>
              <a:srgbClr val="000000"/>
            </a:solidFill>
            <a:prstDash val="solid"/>
            <a:miter/>
            <a:headEnd w="med" len="med" type="none"/>
            <a:tailEnd w="med" len="med" type="none"/>
          </a:ln>
        </p:spPr>
      </p:cxnSp>
      <p:pic>
        <p:nvPicPr>
          <p:cNvPr id="30" name="Shape 30"/>
          <p:cNvPicPr preferRelativeResize="0"/>
          <p:nvPr/>
        </p:nvPicPr>
        <p:blipFill rotWithShape="1">
          <a:blip r:embed="rId1">
            <a:alphaModFix/>
          </a:blip>
          <a:srcRect t="0" b="0" r="0" l="0"/>
          <a:stretch/>
        </p:blipFill>
        <p:spPr>
          <a:xfrm>
            <a:off y="8523816" x="304800"/>
            <a:ext cy="789600" cx="2666999"/>
          </a:xfrm>
          <a:prstGeom prst="rect">
            <a:avLst/>
          </a:prstGeom>
          <a:noFill/>
          <a:ln>
            <a:noFill/>
          </a:ln>
        </p:spPr>
      </p:pic>
      <p:sp>
        <p:nvSpPr>
          <p:cNvPr id="31" name="Shape 31"/>
          <p:cNvSpPr txBox="1"/>
          <p:nvPr/>
        </p:nvSpPr>
        <p:spPr>
          <a:xfrm>
            <a:off y="8636000" x="304800"/>
            <a:ext cy="914400" cx="9144000"/>
          </a:xfrm>
          <a:prstGeom prst="rect">
            <a:avLst/>
          </a:prstGeom>
          <a:solidFill>
            <a:srgbClr val="7D110C"/>
          </a:solidFill>
          <a:ln>
            <a:noFill/>
          </a:ln>
        </p:spPr>
        <p:txBody>
          <a:bodyPr bIns="45700" rIns="91425" lIns="91425" tIns="45700" anchor="ctr" anchorCtr="0">
            <a:noAutofit/>
          </a:bodyPr>
          <a:lstStyle/>
          <a:p>
            <a:pPr algn="l" rtl="0" lvl="0" marR="0" indent="0" marL="0">
              <a:lnSpc>
                <a:spcPct val="100000"/>
              </a:lnSpc>
              <a:spcBef>
                <a:spcPts val="0"/>
              </a:spcBef>
              <a:spcAft>
                <a:spcPts val="0"/>
              </a:spcAft>
              <a:buNone/>
            </a:pPr>
            <a:r>
              <a:t/>
            </a:r>
            <a:endParaRPr/>
          </a:p>
        </p:txBody>
      </p:sp>
      <p:cxnSp>
        <p:nvCxnSpPr>
          <p:cNvPr id="32" name="Shape 32"/>
          <p:cNvCxnSpPr/>
          <p:nvPr/>
        </p:nvCxnSpPr>
        <p:spPr>
          <a:xfrm>
            <a:off y="8614833" x="304800"/>
            <a:ext cy="0" cx="9144000"/>
          </a:xfrm>
          <a:prstGeom prst="straightConnector1">
            <a:avLst/>
          </a:prstGeom>
          <a:noFill/>
          <a:ln w="47625" cap="rnd">
            <a:solidFill>
              <a:srgbClr val="000000"/>
            </a:solidFill>
            <a:prstDash val="solid"/>
            <a:miter/>
            <a:headEnd w="med" len="med" type="none"/>
            <a:tailEnd w="med" len="med" type="none"/>
          </a:ln>
        </p:spPr>
      </p:cxnSp>
      <p:pic>
        <p:nvPicPr>
          <p:cNvPr id="33" name="Shape 33"/>
          <p:cNvPicPr preferRelativeResize="0"/>
          <p:nvPr/>
        </p:nvPicPr>
        <p:blipFill rotWithShape="1">
          <a:blip r:embed="rId1">
            <a:alphaModFix/>
          </a:blip>
          <a:srcRect t="0" b="0" r="0" l="0"/>
          <a:stretch/>
        </p:blipFill>
        <p:spPr>
          <a:xfrm>
            <a:off y="8727016" x="457200"/>
            <a:ext cy="789600" cx="2666999"/>
          </a:xfrm>
          <a:prstGeom prst="rect">
            <a:avLst/>
          </a:prstGeom>
          <a:noFill/>
          <a:ln>
            <a:noFill/>
          </a:ln>
        </p:spPr>
      </p:pic>
      <p:sp>
        <p:nvSpPr>
          <p:cNvPr id="34" name="Shape 34"/>
          <p:cNvSpPr txBox="1"/>
          <p:nvPr/>
        </p:nvSpPr>
        <p:spPr>
          <a:xfrm>
            <a:off y="8839200" x="457200"/>
            <a:ext cy="914400" cx="9144000"/>
          </a:xfrm>
          <a:prstGeom prst="rect">
            <a:avLst/>
          </a:prstGeom>
          <a:solidFill>
            <a:srgbClr val="7D110C"/>
          </a:solidFill>
          <a:ln>
            <a:noFill/>
          </a:ln>
        </p:spPr>
        <p:txBody>
          <a:bodyPr bIns="45700" rIns="91425" lIns="91425" tIns="45700" anchor="ctr" anchorCtr="0">
            <a:noAutofit/>
          </a:bodyPr>
          <a:lstStyle/>
          <a:p>
            <a:pPr algn="l" rtl="0" lvl="0" marR="0" indent="0" marL="0">
              <a:lnSpc>
                <a:spcPct val="100000"/>
              </a:lnSpc>
              <a:spcBef>
                <a:spcPts val="0"/>
              </a:spcBef>
              <a:spcAft>
                <a:spcPts val="0"/>
              </a:spcAft>
              <a:buNone/>
            </a:pPr>
            <a:r>
              <a:t/>
            </a:r>
            <a:endParaRPr/>
          </a:p>
        </p:txBody>
      </p:sp>
      <p:cxnSp>
        <p:nvCxnSpPr>
          <p:cNvPr id="35" name="Shape 35"/>
          <p:cNvCxnSpPr/>
          <p:nvPr/>
        </p:nvCxnSpPr>
        <p:spPr>
          <a:xfrm>
            <a:off y="8818033" x="457200"/>
            <a:ext cy="0" cx="9144000"/>
          </a:xfrm>
          <a:prstGeom prst="straightConnector1">
            <a:avLst/>
          </a:prstGeom>
          <a:noFill/>
          <a:ln w="47625" cap="rnd">
            <a:solidFill>
              <a:srgbClr val="000000"/>
            </a:solidFill>
            <a:prstDash val="solid"/>
            <a:miter/>
            <a:headEnd w="med" len="med" type="none"/>
            <a:tailEnd w="med" len="med" type="none"/>
          </a:ln>
        </p:spPr>
      </p:cxnSp>
      <p:pic>
        <p:nvPicPr>
          <p:cNvPr id="36" name="Shape 36"/>
          <p:cNvPicPr preferRelativeResize="0"/>
          <p:nvPr/>
        </p:nvPicPr>
        <p:blipFill rotWithShape="1">
          <a:blip r:embed="rId1">
            <a:alphaModFix/>
          </a:blip>
          <a:srcRect t="0" b="0" r="0" l="0"/>
          <a:stretch/>
        </p:blipFill>
        <p:spPr>
          <a:xfrm>
            <a:off y="8930216" x="609600"/>
            <a:ext cy="789600" cx="2666999"/>
          </a:xfrm>
          <a:prstGeom prst="rect">
            <a:avLst/>
          </a:prstGeom>
          <a:noFill/>
          <a:ln>
            <a:noFill/>
          </a:ln>
        </p:spPr>
      </p:pic>
      <p:sp>
        <p:nvSpPr>
          <p:cNvPr id="37" name="Shape 37"/>
          <p:cNvSpPr txBox="1"/>
          <p:nvPr/>
        </p:nvSpPr>
        <p:spPr>
          <a:xfrm>
            <a:off y="9042400" x="609600"/>
            <a:ext cy="914400" cx="9144000"/>
          </a:xfrm>
          <a:prstGeom prst="rect">
            <a:avLst/>
          </a:prstGeom>
          <a:solidFill>
            <a:srgbClr val="7D110C"/>
          </a:solidFill>
          <a:ln>
            <a:noFill/>
          </a:ln>
        </p:spPr>
        <p:txBody>
          <a:bodyPr bIns="45700" rIns="91425" lIns="91425" tIns="45700" anchor="ctr" anchorCtr="0">
            <a:noAutofit/>
          </a:bodyPr>
          <a:lstStyle/>
          <a:p>
            <a:pPr algn="l" rtl="0" lvl="0" marR="0" indent="0" marL="0">
              <a:lnSpc>
                <a:spcPct val="100000"/>
              </a:lnSpc>
              <a:spcBef>
                <a:spcPts val="0"/>
              </a:spcBef>
              <a:spcAft>
                <a:spcPts val="0"/>
              </a:spcAft>
              <a:buNone/>
            </a:pPr>
            <a:r>
              <a:t/>
            </a:r>
            <a:endParaRPr/>
          </a:p>
        </p:txBody>
      </p:sp>
      <p:cxnSp>
        <p:nvCxnSpPr>
          <p:cNvPr id="38" name="Shape 38"/>
          <p:cNvCxnSpPr/>
          <p:nvPr/>
        </p:nvCxnSpPr>
        <p:spPr>
          <a:xfrm>
            <a:off y="9021233" x="609600"/>
            <a:ext cy="0" cx="9144000"/>
          </a:xfrm>
          <a:prstGeom prst="straightConnector1">
            <a:avLst/>
          </a:prstGeom>
          <a:noFill/>
          <a:ln w="47625" cap="rnd">
            <a:solidFill>
              <a:srgbClr val="000000"/>
            </a:solidFill>
            <a:prstDash val="solid"/>
            <a:miter/>
            <a:headEnd w="med" len="med" type="none"/>
            <a:tailEnd w="med" len="med" type="none"/>
          </a:ln>
        </p:spPr>
      </p:cxnSp>
      <p:pic>
        <p:nvPicPr>
          <p:cNvPr id="39" name="Shape 39"/>
          <p:cNvPicPr preferRelativeResize="0"/>
          <p:nvPr/>
        </p:nvPicPr>
        <p:blipFill rotWithShape="1">
          <a:blip r:embed="rId1">
            <a:alphaModFix/>
          </a:blip>
          <a:srcRect t="0" b="0" r="0" l="0"/>
          <a:stretch/>
        </p:blipFill>
        <p:spPr>
          <a:xfrm>
            <a:off y="9133416" x="762000"/>
            <a:ext cy="789600" cx="2666999"/>
          </a:xfrm>
          <a:prstGeom prst="rect">
            <a:avLst/>
          </a:prstGeom>
          <a:noFill/>
          <a:ln>
            <a:noFill/>
          </a:ln>
        </p:spPr>
      </p:pic>
      <p:sp>
        <p:nvSpPr>
          <p:cNvPr id="40" name="Shape 40"/>
          <p:cNvSpPr txBox="1"/>
          <p:nvPr/>
        </p:nvSpPr>
        <p:spPr>
          <a:xfrm>
            <a:off y="9245600" x="762000"/>
            <a:ext cy="914400" cx="9144000"/>
          </a:xfrm>
          <a:prstGeom prst="rect">
            <a:avLst/>
          </a:prstGeom>
          <a:solidFill>
            <a:srgbClr val="7D110C"/>
          </a:solidFill>
          <a:ln>
            <a:noFill/>
          </a:ln>
        </p:spPr>
        <p:txBody>
          <a:bodyPr bIns="45700" rIns="91425" lIns="91425" tIns="45700" anchor="ctr" anchorCtr="0">
            <a:noAutofit/>
          </a:bodyPr>
          <a:lstStyle/>
          <a:p>
            <a:pPr algn="l" rtl="0" lvl="0" marR="0" indent="0" marL="0">
              <a:lnSpc>
                <a:spcPct val="100000"/>
              </a:lnSpc>
              <a:spcBef>
                <a:spcPts val="0"/>
              </a:spcBef>
              <a:spcAft>
                <a:spcPts val="0"/>
              </a:spcAft>
              <a:buNone/>
            </a:pPr>
            <a:r>
              <a:t/>
            </a:r>
            <a:endParaRPr/>
          </a:p>
        </p:txBody>
      </p:sp>
      <p:cxnSp>
        <p:nvCxnSpPr>
          <p:cNvPr id="41" name="Shape 41"/>
          <p:cNvCxnSpPr/>
          <p:nvPr/>
        </p:nvCxnSpPr>
        <p:spPr>
          <a:xfrm>
            <a:off y="9224433" x="762000"/>
            <a:ext cy="0" cx="9144000"/>
          </a:xfrm>
          <a:prstGeom prst="straightConnector1">
            <a:avLst/>
          </a:prstGeom>
          <a:noFill/>
          <a:ln w="47625" cap="rnd">
            <a:solidFill>
              <a:srgbClr val="000000"/>
            </a:solidFill>
            <a:prstDash val="solid"/>
            <a:miter/>
            <a:headEnd w="med" len="med" type="none"/>
            <a:tailEnd w="med" len="med" type="none"/>
          </a:ln>
        </p:spPr>
      </p:cxnSp>
      <p:pic>
        <p:nvPicPr>
          <p:cNvPr id="42" name="Shape 42"/>
          <p:cNvPicPr preferRelativeResize="0"/>
          <p:nvPr/>
        </p:nvPicPr>
        <p:blipFill rotWithShape="1">
          <a:blip r:embed="rId1">
            <a:alphaModFix/>
          </a:blip>
          <a:srcRect t="0" b="0" r="0" l="0"/>
          <a:stretch/>
        </p:blipFill>
        <p:spPr>
          <a:xfrm>
            <a:off y="9336616" x="914400"/>
            <a:ext cy="789600" cx="2666999"/>
          </a:xfrm>
          <a:prstGeom prst="rect">
            <a:avLst/>
          </a:prstGeom>
          <a:noFill/>
          <a:ln>
            <a:noFill/>
          </a:ln>
        </p:spPr>
      </p:pic>
      <p:sp>
        <p:nvSpPr>
          <p:cNvPr id="43" name="Shape 43"/>
          <p:cNvSpPr txBox="1"/>
          <p:nvPr/>
        </p:nvSpPr>
        <p:spPr>
          <a:xfrm>
            <a:off y="9448800" x="914400"/>
            <a:ext cy="914400" cx="9144000"/>
          </a:xfrm>
          <a:prstGeom prst="rect">
            <a:avLst/>
          </a:prstGeom>
          <a:solidFill>
            <a:srgbClr val="7D110C"/>
          </a:solidFill>
          <a:ln>
            <a:noFill/>
          </a:ln>
        </p:spPr>
        <p:txBody>
          <a:bodyPr bIns="45700" rIns="91425" lIns="91425" tIns="45700" anchor="ctr" anchorCtr="0">
            <a:noAutofit/>
          </a:bodyPr>
          <a:lstStyle/>
          <a:p>
            <a:pPr algn="l" rtl="0" lvl="0" marR="0" indent="0" marL="0">
              <a:lnSpc>
                <a:spcPct val="100000"/>
              </a:lnSpc>
              <a:spcBef>
                <a:spcPts val="0"/>
              </a:spcBef>
              <a:spcAft>
                <a:spcPts val="0"/>
              </a:spcAft>
              <a:buNone/>
            </a:pPr>
            <a:r>
              <a:t/>
            </a:r>
            <a:endParaRPr/>
          </a:p>
        </p:txBody>
      </p:sp>
      <p:cxnSp>
        <p:nvCxnSpPr>
          <p:cNvPr id="44" name="Shape 44"/>
          <p:cNvCxnSpPr/>
          <p:nvPr/>
        </p:nvCxnSpPr>
        <p:spPr>
          <a:xfrm>
            <a:off y="9427633" x="914400"/>
            <a:ext cy="0" cx="9144000"/>
          </a:xfrm>
          <a:prstGeom prst="straightConnector1">
            <a:avLst/>
          </a:prstGeom>
          <a:noFill/>
          <a:ln w="47625" cap="rnd">
            <a:solidFill>
              <a:srgbClr val="000000"/>
            </a:solidFill>
            <a:prstDash val="solid"/>
            <a:miter/>
            <a:headEnd w="med" len="med" type="none"/>
            <a:tailEnd w="med" len="med" type="none"/>
          </a:ln>
        </p:spPr>
      </p:cxnSp>
      <p:pic>
        <p:nvPicPr>
          <p:cNvPr id="45" name="Shape 45"/>
          <p:cNvPicPr preferRelativeResize="0"/>
          <p:nvPr/>
        </p:nvPicPr>
        <p:blipFill rotWithShape="1">
          <a:blip r:embed="rId1">
            <a:alphaModFix/>
          </a:blip>
          <a:srcRect t="0" b="0" r="0" l="0"/>
          <a:stretch/>
        </p:blipFill>
        <p:spPr>
          <a:xfrm>
            <a:off y="9539816" x="1066800"/>
            <a:ext cy="789600" cx="2666999"/>
          </a:xfrm>
          <a:prstGeom prst="rect">
            <a:avLst/>
          </a:prstGeom>
          <a:noFill/>
          <a:ln>
            <a:noFill/>
          </a:ln>
        </p:spPr>
      </p:pic>
      <p:sp>
        <p:nvSpPr>
          <p:cNvPr id="46" name="Shape 46"/>
          <p:cNvSpPr txBox="1"/>
          <p:nvPr/>
        </p:nvSpPr>
        <p:spPr>
          <a:xfrm>
            <a:off y="6172200" x="0"/>
            <a:ext cy="685499" cx="9144000"/>
          </a:xfrm>
          <a:prstGeom prst="rect">
            <a:avLst/>
          </a:prstGeom>
          <a:solidFill>
            <a:srgbClr val="7D1416"/>
          </a:solidFill>
          <a:ln>
            <a:noFill/>
          </a:ln>
        </p:spPr>
        <p:txBody>
          <a:bodyPr bIns="45700" rIns="91425" lIns="91425" tIns="45700" anchor="ctr" anchorCtr="0">
            <a:noAutofit/>
          </a:bodyPr>
          <a:lstStyle/>
          <a:p>
            <a:pPr algn="l" rtl="0" lvl="0" marR="0" indent="0" marL="0">
              <a:lnSpc>
                <a:spcPct val="100000"/>
              </a:lnSpc>
              <a:spcBef>
                <a:spcPts val="0"/>
              </a:spcBef>
              <a:spcAft>
                <a:spcPts val="0"/>
              </a:spcAft>
              <a:buNone/>
            </a:pPr>
            <a:r>
              <a:t/>
            </a:r>
            <a:endParaRPr/>
          </a:p>
        </p:txBody>
      </p:sp>
      <p:cxnSp>
        <p:nvCxnSpPr>
          <p:cNvPr id="47" name="Shape 47"/>
          <p:cNvCxnSpPr/>
          <p:nvPr/>
        </p:nvCxnSpPr>
        <p:spPr>
          <a:xfrm>
            <a:off y="6156325" x="0"/>
            <a:ext cy="0" cx="9144000"/>
          </a:xfrm>
          <a:prstGeom prst="straightConnector1">
            <a:avLst/>
          </a:prstGeom>
          <a:noFill/>
          <a:ln w="47625" cap="rnd">
            <a:solidFill>
              <a:srgbClr val="82786F"/>
            </a:solidFill>
            <a:prstDash val="solid"/>
            <a:miter/>
            <a:headEnd w="med" len="med" type="none"/>
            <a:tailEnd w="med" len="med" type="none"/>
          </a:ln>
        </p:spPr>
      </p:cxnSp>
      <p:pic>
        <p:nvPicPr>
          <p:cNvPr id="48" name="Shape 48"/>
          <p:cNvPicPr preferRelativeResize="0"/>
          <p:nvPr/>
        </p:nvPicPr>
        <p:blipFill rotWithShape="1">
          <a:blip r:embed="rId1">
            <a:alphaModFix/>
          </a:blip>
          <a:srcRect t="0" b="0" r="0" l="0"/>
          <a:stretch/>
        </p:blipFill>
        <p:spPr>
          <a:xfrm>
            <a:off y="6240475" x="152400"/>
            <a:ext cy="591900" cx="2936999"/>
          </a:xfrm>
          <a:prstGeom prst="rect">
            <a:avLst/>
          </a:prstGeom>
          <a:noFill/>
          <a:ln>
            <a:noFill/>
          </a:ln>
        </p:spPr>
      </p:pic>
    </p:spTree>
  </p:cSld>
  <p:clrMap accent2="accent2" accent3="accent3" accent4="accent4" accent5="accent5" accent6="accent6" hlink="hlink" tx2="lt2" tx1="dk1" bg2="dk2" bg1="lt1" folHlink="folHlink" accent1="accent1"/>
  <p:sldLayoutIdLst>
    <p:sldLayoutId id="2147483654" r:id="rId2"/>
    <p:sldLayoutId id="2147483655" r:id="rId3"/>
    <p:sldLayoutId id="2147483656" r:id="rId4"/>
    <p:sldLayoutId id="2147483657" r:id="rId5"/>
    <p:sldLayoutId id="2147483658" r:id="rId6"/>
    <p:sldLayoutId id="2147483659" r:id="rId7"/>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7.xml" Type="http://schemas.openxmlformats.org/officeDocument/2006/relationships/slideLayout" Id="rId1"/><Relationship Target="../media/image01.jpg" Type="http://schemas.openxmlformats.org/officeDocument/2006/relationships/image" Id="rId3"/></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8.xml" Type="http://schemas.openxmlformats.org/officeDocument/2006/relationships/slideLayout" Id="rId1"/></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10.xml" Type="http://schemas.openxmlformats.org/officeDocument/2006/relationships/slideLayout" Id="rId1"/><Relationship Target="../media/image03.png" Type="http://schemas.openxmlformats.org/officeDocument/2006/relationships/image" Id="rId3"/></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8.xml" Type="http://schemas.openxmlformats.org/officeDocument/2006/relationships/slideLayout" Id="rId1"/></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10.xml" Type="http://schemas.openxmlformats.org/officeDocument/2006/relationships/slideLayout" Id="rId1"/><Relationship Target="../media/image05.png" Type="http://schemas.openxmlformats.org/officeDocument/2006/relationships/image" Id="rId3"/></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8.xml" Type="http://schemas.openxmlformats.org/officeDocument/2006/relationships/slideLayout" Id="rId1"/></Relationships>
</file>

<file path=ppt/slides/_rels/slide15.xml.rels><?xml version="1.0" encoding="UTF-8" standalone="yes"?><Relationships xmlns="http://schemas.openxmlformats.org/package/2006/relationships"><Relationship Target="../notesSlides/notesSlide15.xml" Type="http://schemas.openxmlformats.org/officeDocument/2006/relationships/notesSlide" Id="rId2"/><Relationship Target="../slideLayouts/slideLayout8.xml" Type="http://schemas.openxmlformats.org/officeDocument/2006/relationships/slideLayout" Id="rId1"/><Relationship Target="https://www.eugridpma.org/sci/" Type="http://schemas.openxmlformats.org/officeDocument/2006/relationships/hyperlink" TargetMode="External" Id="rId4"/><Relationship Target="https://indico.cern.ch/event/301888/" Type="http://schemas.openxmlformats.org/officeDocument/2006/relationships/hyperlink" TargetMode="External" Id="rId3"/></Relationships>
</file>

<file path=ppt/slides/_rels/slide16.xml.rels><?xml version="1.0" encoding="UTF-8" standalone="yes"?><Relationships xmlns="http://schemas.openxmlformats.org/package/2006/relationships"><Relationship Target="../notesSlides/notesSlide16.xml" Type="http://schemas.openxmlformats.org/officeDocument/2006/relationships/notesSlide" Id="rId2"/><Relationship Target="../slideLayouts/slideLayout8.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8.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8.xml" Type="http://schemas.openxmlformats.org/officeDocument/2006/relationships/slideLayout" Id="rId1"/><Relationship Target="http://www.vonwelch.com/pubs/CHEP2013" Type="http://schemas.openxmlformats.org/officeDocument/2006/relationships/hyperlink" TargetMode="External" Id="rId4"/><Relationship Target="http://www.vonwelch.com/pubs/VOIdM13" Type="http://schemas.openxmlformats.org/officeDocument/2006/relationships/hyperlink" TargetMode="External" Id="rId3"/><Relationship Target="http://osg-docdb.opensciencegrid.org/cgi-bin/RetrieveFile?docid=1199;filename=XSIM%20OSG%20IdM%20Guidance%20-%20June%202014%20-%20v1.pdf;version=1" Type="http://schemas.openxmlformats.org/officeDocument/2006/relationships/hyperlink" TargetMode="External" Id="rId6"/><Relationship Target="http://www.vonwelch.com/pubs/XSIMISGC2014" Type="http://schemas.openxmlformats.org/officeDocument/2006/relationships/hyperlink" TargetMode="External" Id="rId5"/></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9.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9.xml" Type="http://schemas.openxmlformats.org/officeDocument/2006/relationships/slideLayout" Id="rId1"/><Relationship Target="../media/image02.png" Type="http://schemas.openxmlformats.org/officeDocument/2006/relationships/image" Id="rId4"/><Relationship Target="../media/image00.png" Type="http://schemas.openxmlformats.org/officeDocument/2006/relationships/image" Id="rId3"/><Relationship Target="../media/image04.png" Type="http://schemas.openxmlformats.org/officeDocument/2006/relationships/image" Id="rId5"/></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8.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8.xml" Type="http://schemas.openxmlformats.org/officeDocument/2006/relationships/slideLayout" Id="rId1"/></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8.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8.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 name="Shape 64"/>
        <p:cNvGrpSpPr/>
        <p:nvPr/>
      </p:nvGrpSpPr>
      <p:grpSpPr>
        <a:xfrm>
          <a:off y="0" x="0"/>
          <a:ext cy="0" cx="0"/>
          <a:chOff y="0" x="0"/>
          <a:chExt cy="0" cx="0"/>
        </a:xfrm>
      </p:grpSpPr>
      <p:sp>
        <p:nvSpPr>
          <p:cNvPr id="65" name="Shape 65"/>
          <p:cNvSpPr txBox="1"/>
          <p:nvPr>
            <p:ph type="ctrTitle"/>
          </p:nvPr>
        </p:nvSpPr>
        <p:spPr>
          <a:xfrm>
            <a:off y="2111123" x="685800"/>
            <a:ext cy="1546500" cx="7772400"/>
          </a:xfrm>
          <a:prstGeom prst="rect">
            <a:avLst/>
          </a:prstGeom>
        </p:spPr>
        <p:txBody>
          <a:bodyPr bIns="91425" rIns="91425" lIns="91425" tIns="91425" anchor="b" anchorCtr="0">
            <a:noAutofit/>
          </a:bodyPr>
          <a:lstStyle/>
          <a:p>
            <a:pPr rtl="0" lvl="0">
              <a:spcBef>
                <a:spcPts val="0"/>
              </a:spcBef>
              <a:buNone/>
            </a:pPr>
            <a:r>
              <a:rPr b="0" sz="3000" lang="en">
                <a:solidFill>
                  <a:srgbClr val="7D110C"/>
                </a:solidFill>
              </a:rPr>
              <a:t>Identity Management for Virtual Organizations</a:t>
            </a:r>
          </a:p>
        </p:txBody>
      </p:sp>
      <p:sp>
        <p:nvSpPr>
          <p:cNvPr id="66" name="Shape 66"/>
          <p:cNvSpPr txBox="1"/>
          <p:nvPr>
            <p:ph idx="1" type="subTitle"/>
          </p:nvPr>
        </p:nvSpPr>
        <p:spPr>
          <a:xfrm>
            <a:off y="3892771" x="685800"/>
            <a:ext cy="1046400" cx="7772400"/>
          </a:xfrm>
          <a:prstGeom prst="rect">
            <a:avLst/>
          </a:prstGeom>
        </p:spPr>
        <p:txBody>
          <a:bodyPr bIns="91425" rIns="91425" lIns="91425" tIns="91425" anchor="t" anchorCtr="0">
            <a:noAutofit/>
          </a:bodyPr>
          <a:lstStyle/>
          <a:p>
            <a:pPr rtl="0">
              <a:spcBef>
                <a:spcPts val="0"/>
              </a:spcBef>
              <a:buNone/>
            </a:pPr>
            <a:r>
              <a:rPr sz="2200" lang="en">
                <a:solidFill>
                  <a:srgbClr val="000000"/>
                </a:solidFill>
              </a:rPr>
              <a:t>Bob Cowles, Craig Jackson, </a:t>
            </a:r>
            <a:r>
              <a:rPr sz="2200" lang="en">
                <a:solidFill>
                  <a:schemeClr val="dk1"/>
                </a:solidFill>
              </a:rPr>
              <a:t>Von Welch (PI)</a:t>
            </a:r>
          </a:p>
          <a:p>
            <a:pPr rtl="0">
              <a:spcBef>
                <a:spcPts val="0"/>
              </a:spcBef>
              <a:buNone/>
            </a:pPr>
            <a:r>
              <a:t/>
            </a:r>
            <a:endParaRPr sz="2200">
              <a:solidFill>
                <a:srgbClr val="82786F"/>
              </a:solidFill>
            </a:endParaRPr>
          </a:p>
          <a:p>
            <a:pPr algn="ctr" rtl="0" marR="0" indent="0" marL="0">
              <a:lnSpc>
                <a:spcPct val="100000"/>
              </a:lnSpc>
              <a:spcBef>
                <a:spcPts val="0"/>
              </a:spcBef>
              <a:spcAft>
                <a:spcPts val="0"/>
              </a:spcAft>
              <a:buNone/>
            </a:pPr>
            <a:r>
              <a:rPr sz="1800" lang="en">
                <a:solidFill>
                  <a:srgbClr val="7D110C"/>
                </a:solidFill>
                <a:latin typeface="Cambria"/>
                <a:ea typeface="Cambria"/>
                <a:cs typeface="Cambria"/>
                <a:sym typeface="Cambria"/>
              </a:rPr>
              <a:t>2014 Fall EUGridPMA Meeting, Poznań, Poland</a:t>
            </a:r>
          </a:p>
          <a:p>
            <a:pPr algn="ctr" rtl="0" marR="0" indent="0" marL="0">
              <a:lnSpc>
                <a:spcPct val="100000"/>
              </a:lnSpc>
              <a:spcBef>
                <a:spcPts val="0"/>
              </a:spcBef>
              <a:spcAft>
                <a:spcPts val="0"/>
              </a:spcAft>
              <a:buNone/>
            </a:pPr>
            <a:r>
              <a:t/>
            </a:r>
            <a:endParaRPr sz="1800">
              <a:solidFill>
                <a:srgbClr val="7D110C"/>
              </a:solidFill>
              <a:latin typeface="Cambria"/>
              <a:ea typeface="Cambria"/>
              <a:cs typeface="Cambria"/>
              <a:sym typeface="Cambria"/>
            </a:endParaRPr>
          </a:p>
          <a:p>
            <a:pPr algn="ctr" rtl="0" lvl="0" marR="0" indent="0" marL="0">
              <a:lnSpc>
                <a:spcPct val="100000"/>
              </a:lnSpc>
              <a:spcBef>
                <a:spcPts val="0"/>
              </a:spcBef>
              <a:spcAft>
                <a:spcPts val="0"/>
              </a:spcAft>
              <a:buNone/>
            </a:pPr>
            <a:r>
              <a:rPr sz="1800" lang="en">
                <a:solidFill>
                  <a:srgbClr val="7D110C"/>
                </a:solidFill>
                <a:latin typeface="Cambria"/>
                <a:ea typeface="Cambria"/>
                <a:cs typeface="Cambria"/>
                <a:sym typeface="Cambria"/>
              </a:rPr>
              <a:t>September 9, 2014</a:t>
            </a:r>
          </a:p>
        </p:txBody>
      </p:sp>
      <p:pic>
        <p:nvPicPr>
          <p:cNvPr id="67" name="Shape 67"/>
          <p:cNvPicPr preferRelativeResize="0"/>
          <p:nvPr/>
        </p:nvPicPr>
        <p:blipFill>
          <a:blip r:embed="rId3">
            <a:alphaModFix/>
          </a:blip>
          <a:stretch>
            <a:fillRect/>
          </a:stretch>
        </p:blipFill>
        <p:spPr>
          <a:xfrm>
            <a:off y="541900" x="3196425"/>
            <a:ext cy="1662150" cx="2751149"/>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2" name="Shape 122"/>
        <p:cNvGrpSpPr/>
        <p:nvPr/>
      </p:nvGrpSpPr>
      <p:grpSpPr>
        <a:xfrm>
          <a:off y="0" x="0"/>
          <a:ext cy="0" cx="0"/>
          <a:chOff y="0" x="0"/>
          <a:chExt cy="0" cx="0"/>
        </a:xfrm>
      </p:grpSpPr>
      <p:sp>
        <p:nvSpPr>
          <p:cNvPr id="123" name="Shape 123"/>
          <p:cNvSpPr txBox="1"/>
          <p:nvPr>
            <p:ph type="title"/>
          </p:nvPr>
        </p:nvSpPr>
        <p:spPr>
          <a:xfrm>
            <a:off y="274637" x="457200"/>
            <a:ext cy="1143299" cx="8229600"/>
          </a:xfrm>
          <a:prstGeom prst="rect">
            <a:avLst/>
          </a:prstGeom>
        </p:spPr>
        <p:txBody>
          <a:bodyPr bIns="91425" rIns="91425" lIns="91425" tIns="91425" anchor="b" anchorCtr="0">
            <a:noAutofit/>
          </a:bodyPr>
          <a:lstStyle/>
          <a:p>
            <a:pPr>
              <a:spcBef>
                <a:spcPts val="0"/>
              </a:spcBef>
              <a:buNone/>
            </a:pPr>
            <a:r>
              <a:rPr b="0" lang="en"/>
              <a:t>Barriers to Delegation</a:t>
            </a:r>
          </a:p>
        </p:txBody>
      </p:sp>
      <p:sp>
        <p:nvSpPr>
          <p:cNvPr id="124" name="Shape 124"/>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Arial"/>
              <a:buChar char="●"/>
            </a:pPr>
            <a:r>
              <a:rPr lang="en"/>
              <a:t>Low risk tolerance and historical inertia</a:t>
            </a:r>
          </a:p>
          <a:p>
            <a:pPr rtl="0" lvl="1" indent="-381000" marL="914400">
              <a:spcBef>
                <a:spcPts val="0"/>
              </a:spcBef>
              <a:buClr>
                <a:schemeClr val="dk1"/>
              </a:buClr>
              <a:buSzPct val="80000"/>
              <a:buFont typeface="Courier New"/>
              <a:buChar char="o"/>
            </a:pPr>
            <a:r>
              <a:rPr lang="en"/>
              <a:t> or “We’ve always done it this way”</a:t>
            </a:r>
          </a:p>
          <a:p>
            <a:pPr rtl="0" lvl="1" indent="-381000" marL="914400">
              <a:spcBef>
                <a:spcPts val="0"/>
              </a:spcBef>
              <a:buClr>
                <a:schemeClr val="dk1"/>
              </a:buClr>
              <a:buSzPct val="80000"/>
              <a:buFont typeface="Courier New"/>
              <a:buChar char="o"/>
            </a:pPr>
            <a:r>
              <a:rPr lang="en"/>
              <a:t>Changes risk profile</a:t>
            </a:r>
          </a:p>
          <a:p>
            <a:pPr rtl="0" lvl="0" indent="-419100" marL="457200">
              <a:spcBef>
                <a:spcPts val="0"/>
              </a:spcBef>
              <a:buClr>
                <a:schemeClr val="dk1"/>
              </a:buClr>
              <a:buSzPct val="100000"/>
              <a:buFont typeface="Arial"/>
              <a:buChar char="●"/>
            </a:pPr>
            <a:r>
              <a:rPr lang="en"/>
              <a:t>Compliance and assurance requirements</a:t>
            </a:r>
          </a:p>
          <a:p>
            <a:pPr rtl="0" lvl="1" indent="-381000" marL="914400">
              <a:spcBef>
                <a:spcPts val="0"/>
              </a:spcBef>
              <a:buClr>
                <a:schemeClr val="dk1"/>
              </a:buClr>
              <a:buSzPct val="80000"/>
              <a:buFont typeface="Courier New"/>
              <a:buChar char="o"/>
            </a:pPr>
            <a:r>
              <a:rPr lang="en"/>
              <a:t>Government regulations or </a:t>
            </a:r>
          </a:p>
          <a:p>
            <a:pPr rtl="0" lvl="1" indent="-381000" marL="914400">
              <a:spcBef>
                <a:spcPts val="0"/>
              </a:spcBef>
              <a:buClr>
                <a:schemeClr val="dk1"/>
              </a:buClr>
              <a:buSzPct val="80000"/>
              <a:buFont typeface="Courier New"/>
              <a:buChar char="o"/>
            </a:pPr>
            <a:r>
              <a:rPr lang="en"/>
              <a:t>Other oversight or stakeholder requirements</a:t>
            </a:r>
          </a:p>
          <a:p>
            <a:pPr rtl="0" lvl="0" indent="-419100" marL="457200">
              <a:spcBef>
                <a:spcPts val="0"/>
              </a:spcBef>
              <a:buClr>
                <a:schemeClr val="dk1"/>
              </a:buClr>
              <a:buSzPct val="100000"/>
              <a:buFont typeface="Arial"/>
              <a:buChar char="●"/>
            </a:pPr>
            <a:r>
              <a:rPr lang="en"/>
              <a:t>Technology limitations</a:t>
            </a:r>
          </a:p>
          <a:p>
            <a:pPr rtl="0" lvl="1" indent="-381000" marL="914400">
              <a:spcBef>
                <a:spcPts val="0"/>
              </a:spcBef>
              <a:buClr>
                <a:schemeClr val="dk1"/>
              </a:buClr>
              <a:buSzPct val="80000"/>
              <a:buFont typeface="Courier New"/>
              <a:buChar char="o"/>
            </a:pPr>
            <a:r>
              <a:rPr lang="en"/>
              <a:t>e. g. Software requires userid/password</a:t>
            </a:r>
          </a:p>
          <a:p>
            <a:pPr>
              <a:spcBef>
                <a:spcPts val="0"/>
              </a:spcBef>
              <a:buNone/>
            </a:pPr>
            <a:r>
              <a:t/>
            </a:r>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y="0" x="0"/>
          <a:ext cy="0" cx="0"/>
          <a:chOff y="0" x="0"/>
          <a:chExt cy="0" cx="0"/>
        </a:xfrm>
      </p:grpSpPr>
      <p:sp>
        <p:nvSpPr>
          <p:cNvPr id="129" name="Shape 129"/>
          <p:cNvSpPr txBox="1"/>
          <p:nvPr>
            <p:ph type="title"/>
          </p:nvPr>
        </p:nvSpPr>
        <p:spPr>
          <a:xfrm>
            <a:off y="274637" x="457200"/>
            <a:ext cy="1143299" cx="8229600"/>
          </a:xfrm>
          <a:prstGeom prst="rect">
            <a:avLst/>
          </a:prstGeom>
        </p:spPr>
        <p:txBody>
          <a:bodyPr bIns="91425" rIns="91425" lIns="91425" tIns="91425" anchor="b" anchorCtr="0">
            <a:noAutofit/>
          </a:bodyPr>
          <a:lstStyle/>
          <a:p>
            <a:pPr>
              <a:spcBef>
                <a:spcPts val="0"/>
              </a:spcBef>
              <a:buNone/>
            </a:pPr>
            <a:r>
              <a:rPr b="0" lang="en"/>
              <a:t>Identity Flow for Transitive Trust </a:t>
            </a:r>
          </a:p>
        </p:txBody>
      </p:sp>
      <p:sp>
        <p:nvSpPr>
          <p:cNvPr id="130" name="Shape 130"/>
          <p:cNvSpPr txBox="1"/>
          <p:nvPr/>
        </p:nvSpPr>
        <p:spPr>
          <a:xfrm>
            <a:off y="2119750" x="1413175"/>
            <a:ext cy="779399" cx="2639400"/>
          </a:xfrm>
          <a:prstGeom prst="rect">
            <a:avLst/>
          </a:prstGeom>
          <a:noFill/>
          <a:ln>
            <a:noFill/>
          </a:ln>
        </p:spPr>
        <p:txBody>
          <a:bodyPr bIns="91425" rIns="91425" lIns="91425" tIns="91425" anchor="t" anchorCtr="0">
            <a:noAutofit/>
          </a:bodyPr>
          <a:lstStyle/>
          <a:p>
            <a:pPr>
              <a:spcBef>
                <a:spcPts val="0"/>
              </a:spcBef>
              <a:buNone/>
            </a:pPr>
            <a:r>
              <a:rPr lang="en"/>
              <a:t>Table 4</a:t>
            </a:r>
          </a:p>
        </p:txBody>
      </p:sp>
      <p:pic>
        <p:nvPicPr>
          <p:cNvPr id="131" name="Shape 131"/>
          <p:cNvPicPr preferRelativeResize="0"/>
          <p:nvPr/>
        </p:nvPicPr>
        <p:blipFill>
          <a:blip r:embed="rId3">
            <a:alphaModFix/>
          </a:blip>
          <a:stretch>
            <a:fillRect/>
          </a:stretch>
        </p:blipFill>
        <p:spPr>
          <a:xfrm>
            <a:off y="1681175" x="457200"/>
            <a:ext cy="4289025" cx="8326850"/>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y="0" x="0"/>
          <a:ext cy="0" cx="0"/>
          <a:chOff y="0" x="0"/>
          <a:chExt cy="0" cx="0"/>
        </a:xfrm>
      </p:grpSpPr>
      <p:sp>
        <p:nvSpPr>
          <p:cNvPr id="136" name="Shape 136"/>
          <p:cNvSpPr txBox="1"/>
          <p:nvPr>
            <p:ph type="title"/>
          </p:nvPr>
        </p:nvSpPr>
        <p:spPr>
          <a:xfrm>
            <a:off y="274637" x="457200"/>
            <a:ext cy="1143299" cx="8229600"/>
          </a:xfrm>
          <a:prstGeom prst="rect">
            <a:avLst/>
          </a:prstGeom>
        </p:spPr>
        <p:txBody>
          <a:bodyPr bIns="91425" rIns="91425" lIns="91425" tIns="91425" anchor="b" anchorCtr="0">
            <a:noAutofit/>
          </a:bodyPr>
          <a:lstStyle/>
          <a:p>
            <a:pPr>
              <a:spcBef>
                <a:spcPts val="0"/>
              </a:spcBef>
              <a:buNone/>
            </a:pPr>
            <a:r>
              <a:rPr b="0" lang="en"/>
              <a:t>Issues for Transitive Trust</a:t>
            </a:r>
          </a:p>
        </p:txBody>
      </p:sp>
      <p:sp>
        <p:nvSpPr>
          <p:cNvPr id="137" name="Shape 137"/>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indent="-381000" marL="457200">
              <a:spcBef>
                <a:spcPts val="0"/>
              </a:spcBef>
              <a:buClr>
                <a:schemeClr val="dk1"/>
              </a:buClr>
              <a:buSzPct val="100000"/>
              <a:buFont typeface="Arial"/>
              <a:buChar char="●"/>
            </a:pPr>
            <a:r>
              <a:rPr sz="2400" lang="en"/>
              <a:t>Lack of persistent personal storage at RP</a:t>
            </a:r>
          </a:p>
          <a:p>
            <a:pPr rtl="0" lvl="1" indent="-342900" marL="914400">
              <a:spcBef>
                <a:spcPts val="0"/>
              </a:spcBef>
              <a:buClr>
                <a:schemeClr val="dk1"/>
              </a:buClr>
              <a:buSzPct val="100000"/>
              <a:buFont typeface="Courier New"/>
              <a:buChar char="o"/>
            </a:pPr>
            <a:r>
              <a:rPr sz="1800" lang="en"/>
              <a:t>RP is not aware of user identity</a:t>
            </a:r>
          </a:p>
          <a:p>
            <a:pPr rtl="0" lvl="1" indent="-342900" marL="914400">
              <a:spcBef>
                <a:spcPts val="0"/>
              </a:spcBef>
              <a:buClr>
                <a:schemeClr val="dk1"/>
              </a:buClr>
              <a:buSzPct val="100000"/>
              <a:buFont typeface="Courier New"/>
              <a:buChar char="o"/>
            </a:pPr>
            <a:r>
              <a:rPr sz="1800" lang="en"/>
              <a:t>Data must be staged in/out as part of batch job</a:t>
            </a:r>
          </a:p>
          <a:p>
            <a:pPr rtl="0" lvl="0" indent="-381000" marL="457200">
              <a:spcBef>
                <a:spcPts val="0"/>
              </a:spcBef>
              <a:buClr>
                <a:schemeClr val="dk1"/>
              </a:buClr>
              <a:buSzPct val="100000"/>
              <a:buFont typeface="Arial"/>
              <a:buChar char="●"/>
            </a:pPr>
            <a:r>
              <a:rPr sz="2400" lang="en"/>
              <a:t>Shared collaborative services</a:t>
            </a:r>
          </a:p>
          <a:p>
            <a:pPr rtl="0" lvl="1" indent="-342900" marL="914400">
              <a:spcBef>
                <a:spcPts val="0"/>
              </a:spcBef>
              <a:buClr>
                <a:schemeClr val="dk1"/>
              </a:buClr>
              <a:buSzPct val="100000"/>
              <a:buFont typeface="Courier New"/>
              <a:buChar char="o"/>
            </a:pPr>
            <a:r>
              <a:rPr sz="1800" lang="en"/>
              <a:t>Wikis or forums isolated to the VO</a:t>
            </a:r>
          </a:p>
          <a:p>
            <a:pPr rtl="0" lvl="1" indent="-342900" marL="914400">
              <a:spcBef>
                <a:spcPts val="0"/>
              </a:spcBef>
              <a:buClr>
                <a:schemeClr val="dk1"/>
              </a:buClr>
              <a:buSzPct val="100000"/>
              <a:buFont typeface="Courier New"/>
              <a:buChar char="o"/>
            </a:pPr>
            <a:r>
              <a:rPr sz="1800" lang="en"/>
              <a:t>VO-supplied IdM </a:t>
            </a:r>
          </a:p>
          <a:p>
            <a:pPr rtl="0" lvl="0" indent="-381000" marL="457200">
              <a:spcBef>
                <a:spcPts val="0"/>
              </a:spcBef>
              <a:buClr>
                <a:schemeClr val="dk1"/>
              </a:buClr>
              <a:buSzPct val="100000"/>
              <a:buFont typeface="Arial"/>
              <a:buChar char="●"/>
            </a:pPr>
            <a:r>
              <a:rPr sz="2400" lang="en"/>
              <a:t>User Support and Incident Response</a:t>
            </a:r>
          </a:p>
          <a:p>
            <a:pPr rtl="0" lvl="1" indent="-342900" marL="914400">
              <a:spcBef>
                <a:spcPts val="0"/>
              </a:spcBef>
              <a:buClr>
                <a:schemeClr val="dk1"/>
              </a:buClr>
              <a:buSzPct val="100000"/>
              <a:buFont typeface="Courier New"/>
              <a:buChar char="o"/>
            </a:pPr>
            <a:r>
              <a:rPr sz="1800" lang="en"/>
              <a:t>RP has no ability to contact user</a:t>
            </a:r>
          </a:p>
          <a:p>
            <a:pPr rtl="0" lvl="1" indent="-342900" marL="914400">
              <a:spcBef>
                <a:spcPts val="0"/>
              </a:spcBef>
              <a:buClr>
                <a:schemeClr val="dk1"/>
              </a:buClr>
              <a:buSzPct val="100000"/>
              <a:buFont typeface="Courier New"/>
              <a:buChar char="o"/>
            </a:pPr>
            <a:r>
              <a:rPr sz="1800" lang="en"/>
              <a:t>RP must trust VO to resolve issues</a:t>
            </a:r>
          </a:p>
          <a:p>
            <a:pPr rtl="0" lvl="0" indent="0" marL="457200">
              <a:spcBef>
                <a:spcPts val="0"/>
              </a:spcBef>
              <a:buNone/>
            </a:pPr>
            <a:r>
              <a:t/>
            </a:r>
            <a:endParaRPr sz="1800"/>
          </a:p>
          <a:p>
            <a:pPr rtl="0" lvl="0" indent="-381000" marL="457200">
              <a:spcBef>
                <a:spcPts val="0"/>
              </a:spcBef>
              <a:buClr>
                <a:schemeClr val="dk1"/>
              </a:buClr>
              <a:buSzPct val="100000"/>
              <a:buFont typeface="Arial"/>
              <a:buChar char="●"/>
            </a:pPr>
            <a:r>
              <a:rPr sz="2400" lang="en"/>
              <a:t>Roadmap</a:t>
            </a:r>
          </a:p>
          <a:p>
            <a:pPr rtl="0" lvl="1" indent="-342900" marL="914400">
              <a:spcBef>
                <a:spcPts val="0"/>
              </a:spcBef>
              <a:buClr>
                <a:schemeClr val="dk1"/>
              </a:buClr>
              <a:buSzPct val="100000"/>
              <a:buFont typeface="Courier New"/>
              <a:buChar char="o"/>
            </a:pPr>
            <a:r>
              <a:rPr sz="1800" lang="en"/>
              <a:t>Start with a transitive trust approach (simple) and adjust, as needed, to address particular risks or requirements</a:t>
            </a:r>
          </a:p>
          <a:p>
            <a:pPr rtl="0" lvl="0">
              <a:spcBef>
                <a:spcPts val="0"/>
              </a:spcBef>
              <a:buNone/>
            </a:pPr>
            <a:r>
              <a:t/>
            </a:r>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1" name="Shape 141"/>
        <p:cNvGrpSpPr/>
        <p:nvPr/>
      </p:nvGrpSpPr>
      <p:grpSpPr>
        <a:xfrm>
          <a:off y="0" x="0"/>
          <a:ext cy="0" cx="0"/>
          <a:chOff y="0" x="0"/>
          <a:chExt cy="0" cx="0"/>
        </a:xfrm>
      </p:grpSpPr>
      <p:sp>
        <p:nvSpPr>
          <p:cNvPr id="142" name="Shape 142"/>
          <p:cNvSpPr txBox="1"/>
          <p:nvPr>
            <p:ph type="title"/>
          </p:nvPr>
        </p:nvSpPr>
        <p:spPr>
          <a:xfrm>
            <a:off y="274637" x="457200"/>
            <a:ext cy="1143299" cx="8229600"/>
          </a:xfrm>
          <a:prstGeom prst="rect">
            <a:avLst/>
          </a:prstGeom>
        </p:spPr>
        <p:txBody>
          <a:bodyPr bIns="91425" rIns="91425" lIns="91425" tIns="91425" anchor="b" anchorCtr="0">
            <a:noAutofit/>
          </a:bodyPr>
          <a:lstStyle/>
          <a:p>
            <a:pPr>
              <a:spcBef>
                <a:spcPts val="0"/>
              </a:spcBef>
              <a:buNone/>
            </a:pPr>
            <a:r>
              <a:rPr b="0" lang="en"/>
              <a:t>Identity Flow--Modified Transitive Trust</a:t>
            </a:r>
          </a:p>
        </p:txBody>
      </p:sp>
      <p:pic>
        <p:nvPicPr>
          <p:cNvPr id="143" name="Shape 143"/>
          <p:cNvPicPr preferRelativeResize="0"/>
          <p:nvPr/>
        </p:nvPicPr>
        <p:blipFill>
          <a:blip r:embed="rId3">
            <a:alphaModFix/>
          </a:blip>
          <a:stretch>
            <a:fillRect/>
          </a:stretch>
        </p:blipFill>
        <p:spPr>
          <a:xfrm>
            <a:off y="1685925" x="457200"/>
            <a:ext cy="4207074" cx="8229600"/>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7" name="Shape 147"/>
        <p:cNvGrpSpPr/>
        <p:nvPr/>
      </p:nvGrpSpPr>
      <p:grpSpPr>
        <a:xfrm>
          <a:off y="0" x="0"/>
          <a:ext cy="0" cx="0"/>
          <a:chOff y="0" x="0"/>
          <a:chExt cy="0" cx="0"/>
        </a:xfrm>
      </p:grpSpPr>
      <p:sp>
        <p:nvSpPr>
          <p:cNvPr id="148" name="Shape 148"/>
          <p:cNvSpPr txBox="1"/>
          <p:nvPr>
            <p:ph type="title"/>
          </p:nvPr>
        </p:nvSpPr>
        <p:spPr>
          <a:xfrm>
            <a:off y="274650" x="457200"/>
            <a:ext cy="1143299" cx="8325000"/>
          </a:xfrm>
          <a:prstGeom prst="rect">
            <a:avLst/>
          </a:prstGeom>
        </p:spPr>
        <p:txBody>
          <a:bodyPr bIns="91425" rIns="91425" lIns="91425" tIns="91425" anchor="b" anchorCtr="0">
            <a:noAutofit/>
          </a:bodyPr>
          <a:lstStyle/>
          <a:p>
            <a:pPr>
              <a:spcBef>
                <a:spcPts val="0"/>
              </a:spcBef>
              <a:buNone/>
            </a:pPr>
            <a:r>
              <a:rPr b="0" lang="en"/>
              <a:t>How To Address The Long Tail of Science?</a:t>
            </a:r>
          </a:p>
        </p:txBody>
      </p:sp>
      <p:sp>
        <p:nvSpPr>
          <p:cNvPr id="149" name="Shape 149"/>
          <p:cNvSpPr txBox="1"/>
          <p:nvPr>
            <p:ph idx="1" type="body"/>
          </p:nvPr>
        </p:nvSpPr>
        <p:spPr>
          <a:xfrm>
            <a:off y="1600200" x="457200"/>
            <a:ext cy="4967700" cx="8229600"/>
          </a:xfrm>
          <a:prstGeom prst="rect">
            <a:avLst/>
          </a:prstGeom>
        </p:spPr>
        <p:txBody>
          <a:bodyPr bIns="91425" rIns="91425" lIns="91425" tIns="91425" anchor="t" anchorCtr="0">
            <a:noAutofit/>
          </a:bodyPr>
          <a:lstStyle/>
          <a:p>
            <a:pPr algn="l" rtl="0" lvl="0" marR="0" indent="-381000" marL="457200">
              <a:lnSpc>
                <a:spcPct val="100000"/>
              </a:lnSpc>
              <a:spcBef>
                <a:spcPts val="600"/>
              </a:spcBef>
              <a:spcAft>
                <a:spcPts val="0"/>
              </a:spcAft>
              <a:buClr>
                <a:schemeClr val="dk1"/>
              </a:buClr>
              <a:buSzPct val="80000"/>
              <a:buFont typeface="Arial"/>
              <a:buChar char="●"/>
            </a:pPr>
            <a:r>
              <a:rPr lang="en"/>
              <a:t>In the IT infrastructure world it is really a LUMP</a:t>
            </a:r>
          </a:p>
          <a:p>
            <a:pPr algn="l" rtl="0" lvl="0" marR="0" indent="-381000" marL="457200">
              <a:lnSpc>
                <a:spcPct val="100000"/>
              </a:lnSpc>
              <a:spcBef>
                <a:spcPts val="600"/>
              </a:spcBef>
              <a:spcAft>
                <a:spcPts val="0"/>
              </a:spcAft>
              <a:buClr>
                <a:schemeClr val="dk1"/>
              </a:buClr>
              <a:buSzPct val="80000"/>
              <a:buFont typeface="Arial"/>
              <a:buChar char="●"/>
            </a:pPr>
            <a:r>
              <a:rPr lang="en"/>
              <a:t>Many collaborations have little/no expertise</a:t>
            </a:r>
          </a:p>
          <a:p>
            <a:pPr algn="l" rtl="0" lvl="0" marR="0" indent="-381000" marL="457200">
              <a:lnSpc>
                <a:spcPct val="100000"/>
              </a:lnSpc>
              <a:spcBef>
                <a:spcPts val="600"/>
              </a:spcBef>
              <a:spcAft>
                <a:spcPts val="0"/>
              </a:spcAft>
              <a:buClr>
                <a:schemeClr val="dk1"/>
              </a:buClr>
              <a:buSzPct val="80000"/>
              <a:buFont typeface="Arial"/>
              <a:buChar char="●"/>
            </a:pPr>
            <a:r>
              <a:rPr lang="en"/>
              <a:t>Collaborations need VO infrastructure to adopt</a:t>
            </a:r>
          </a:p>
          <a:p>
            <a:pPr algn="l" rtl="0" lvl="0" marR="0" indent="-381000" marL="457200">
              <a:lnSpc>
                <a:spcPct val="100000"/>
              </a:lnSpc>
              <a:spcBef>
                <a:spcPts val="600"/>
              </a:spcBef>
              <a:spcAft>
                <a:spcPts val="0"/>
              </a:spcAft>
              <a:buClr>
                <a:schemeClr val="dk1"/>
              </a:buClr>
              <a:buSzPct val="80000"/>
              <a:buFont typeface="Arial"/>
              <a:buChar char="●"/>
            </a:pPr>
            <a:r>
              <a:rPr lang="en"/>
              <a:t>IdM is part of the problem but not all</a:t>
            </a:r>
          </a:p>
          <a:p>
            <a:pPr>
              <a:spcBef>
                <a:spcPts val="0"/>
              </a:spcBef>
              <a:buNone/>
            </a:pPr>
            <a:r>
              <a:t/>
            </a:r>
            <a:endParaRPr/>
          </a:p>
        </p:txBody>
      </p:sp>
      <p:cxnSp>
        <p:nvCxnSpPr>
          <p:cNvPr id="150" name="Shape 150"/>
          <p:cNvCxnSpPr/>
          <p:nvPr/>
        </p:nvCxnSpPr>
        <p:spPr>
          <a:xfrm>
            <a:off y="5516225" x="2190425"/>
            <a:ext cy="11400" cx="4139999"/>
          </a:xfrm>
          <a:prstGeom prst="straightConnector1">
            <a:avLst/>
          </a:prstGeom>
          <a:noFill/>
          <a:ln w="19050" cap="flat">
            <a:solidFill>
              <a:schemeClr val="dk2"/>
            </a:solidFill>
            <a:prstDash val="solid"/>
            <a:round/>
            <a:headEnd w="lg" len="lg" type="none"/>
            <a:tailEnd w="lg" len="lg" type="none"/>
          </a:ln>
        </p:spPr>
      </p:cxnSp>
      <p:cxnSp>
        <p:nvCxnSpPr>
          <p:cNvPr id="151" name="Shape 151"/>
          <p:cNvCxnSpPr/>
          <p:nvPr/>
        </p:nvCxnSpPr>
        <p:spPr>
          <a:xfrm rot="10800000">
            <a:off y="3818875" x="2201900"/>
            <a:ext cy="1708799" cx="0"/>
          </a:xfrm>
          <a:prstGeom prst="straightConnector1">
            <a:avLst/>
          </a:prstGeom>
          <a:noFill/>
          <a:ln w="19050" cap="flat">
            <a:solidFill>
              <a:schemeClr val="dk2"/>
            </a:solidFill>
            <a:prstDash val="solid"/>
            <a:round/>
            <a:headEnd w="lg" len="lg" type="none"/>
            <a:tailEnd w="lg" len="lg" type="none"/>
          </a:ln>
        </p:spPr>
      </p:cxnSp>
      <p:sp>
        <p:nvSpPr>
          <p:cNvPr id="152" name="Shape 152"/>
          <p:cNvSpPr/>
          <p:nvPr/>
        </p:nvSpPr>
        <p:spPr>
          <a:xfrm>
            <a:off y="4002400" x="2213375"/>
            <a:ext cy="1143306" cx="711057"/>
          </a:xfrm>
          <a:custGeom>
            <a:pathLst>
              <a:path w="35781" extrusionOk="0" h="31653">
                <a:moveTo>
                  <a:pt y="0" x="0"/>
                </a:moveTo>
                <a:lnTo>
                  <a:pt y="1835" x="9633"/>
                </a:lnTo>
                <a:lnTo>
                  <a:pt y="5964" x="17890"/>
                </a:lnTo>
                <a:lnTo>
                  <a:pt y="12386" x="22477"/>
                </a:lnTo>
                <a:lnTo>
                  <a:pt y="16515" x="25689"/>
                </a:lnTo>
                <a:lnTo>
                  <a:pt y="22937" x="29817"/>
                </a:lnTo>
                <a:lnTo>
                  <a:pt y="31653" x="35781"/>
                </a:lnTo>
              </a:path>
            </a:pathLst>
          </a:custGeom>
          <a:noFill/>
          <a:ln w="19050" cap="flat">
            <a:solidFill>
              <a:schemeClr val="dk2"/>
            </a:solidFill>
            <a:prstDash val="solid"/>
            <a:round/>
            <a:headEnd w="lg" len="lg" type="none"/>
            <a:tailEnd w="lg" len="lg" type="none"/>
          </a:ln>
        </p:spPr>
      </p:sp>
      <p:sp>
        <p:nvSpPr>
          <p:cNvPr id="153" name="Shape 153"/>
          <p:cNvSpPr/>
          <p:nvPr/>
        </p:nvSpPr>
        <p:spPr>
          <a:xfrm>
            <a:off y="5149225" x="2924424"/>
            <a:ext cy="275250" cx="3176806"/>
          </a:xfrm>
          <a:custGeom>
            <a:pathLst>
              <a:path w="109178" extrusionOk="0" h="11010">
                <a:moveTo>
                  <a:pt y="0" x="0"/>
                </a:moveTo>
                <a:lnTo>
                  <a:pt y="3670" x="9175"/>
                </a:lnTo>
                <a:lnTo>
                  <a:pt y="5964" x="25230"/>
                </a:lnTo>
                <a:lnTo>
                  <a:pt y="7799" x="46790"/>
                </a:lnTo>
                <a:lnTo>
                  <a:pt y="9175" x="85782"/>
                </a:lnTo>
                <a:lnTo>
                  <a:pt y="11010" x="109178"/>
                </a:lnTo>
              </a:path>
            </a:pathLst>
          </a:custGeom>
          <a:noFill/>
          <a:ln w="19050" cap="flat">
            <a:solidFill>
              <a:schemeClr val="dk2"/>
            </a:solidFill>
            <a:prstDash val="solid"/>
            <a:round/>
            <a:headEnd w="lg" len="lg" type="none"/>
            <a:tailEnd w="lg" len="lg" type="none"/>
          </a:ln>
        </p:spPr>
      </p:sp>
      <p:sp>
        <p:nvSpPr>
          <p:cNvPr id="154" name="Shape 154"/>
          <p:cNvSpPr txBox="1"/>
          <p:nvPr/>
        </p:nvSpPr>
        <p:spPr>
          <a:xfrm rot="5400000">
            <a:off y="4392325" x="951850"/>
            <a:ext cy="561899" cx="1800599"/>
          </a:xfrm>
          <a:prstGeom prst="rect">
            <a:avLst/>
          </a:prstGeom>
          <a:noFill/>
          <a:ln>
            <a:noFill/>
          </a:ln>
        </p:spPr>
        <p:txBody>
          <a:bodyPr bIns="91425" rIns="91425" lIns="91425" tIns="91425" anchor="t" anchorCtr="0">
            <a:noAutofit/>
          </a:bodyPr>
          <a:lstStyle/>
          <a:p>
            <a:pPr>
              <a:spcBef>
                <a:spcPts val="0"/>
              </a:spcBef>
              <a:buNone/>
            </a:pPr>
            <a:r>
              <a:rPr lang="en"/>
              <a:t># of Collaborations</a:t>
            </a:r>
          </a:p>
        </p:txBody>
      </p:sp>
      <p:sp>
        <p:nvSpPr>
          <p:cNvPr id="155" name="Shape 155"/>
          <p:cNvSpPr txBox="1"/>
          <p:nvPr/>
        </p:nvSpPr>
        <p:spPr>
          <a:xfrm>
            <a:off y="5516225" x="2775325"/>
            <a:ext cy="378600" cx="2752500"/>
          </a:xfrm>
          <a:prstGeom prst="rect">
            <a:avLst/>
          </a:prstGeom>
          <a:noFill/>
          <a:ln>
            <a:noFill/>
          </a:ln>
        </p:spPr>
        <p:txBody>
          <a:bodyPr bIns="91425" rIns="91425" lIns="91425" tIns="91425" anchor="t" anchorCtr="0">
            <a:noAutofit/>
          </a:bodyPr>
          <a:lstStyle/>
          <a:p>
            <a:pPr>
              <a:spcBef>
                <a:spcPts val="0"/>
              </a:spcBef>
              <a:buNone/>
            </a:pPr>
            <a:r>
              <a:rPr lang="en"/>
              <a:t>IT Infrastructure Expertise</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y="0" x="0"/>
          <a:ext cy="0" cx="0"/>
          <a:chOff y="0" x="0"/>
          <a:chExt cy="0" cx="0"/>
        </a:xfrm>
      </p:grpSpPr>
      <p:sp>
        <p:nvSpPr>
          <p:cNvPr id="160" name="Shape 160"/>
          <p:cNvSpPr txBox="1"/>
          <p:nvPr>
            <p:ph type="title"/>
          </p:nvPr>
        </p:nvSpPr>
        <p:spPr>
          <a:xfrm>
            <a:off y="274637" x="457200"/>
            <a:ext cy="1143299" cx="8229600"/>
          </a:xfrm>
          <a:prstGeom prst="rect">
            <a:avLst/>
          </a:prstGeom>
        </p:spPr>
        <p:txBody>
          <a:bodyPr bIns="91425" rIns="91425" lIns="91425" tIns="91425" anchor="b" anchorCtr="0">
            <a:noAutofit/>
          </a:bodyPr>
          <a:lstStyle/>
          <a:p>
            <a:pPr rtl="0" lvl="0">
              <a:spcBef>
                <a:spcPts val="0"/>
              </a:spcBef>
              <a:buNone/>
            </a:pPr>
            <a:r>
              <a:rPr b="0" lang="en"/>
              <a:t>Related Work</a:t>
            </a:r>
          </a:p>
        </p:txBody>
      </p:sp>
      <p:sp>
        <p:nvSpPr>
          <p:cNvPr id="161" name="Shape 161"/>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indent="-381000" marL="457200">
              <a:spcBef>
                <a:spcPts val="0"/>
              </a:spcBef>
              <a:buClr>
                <a:schemeClr val="dk1"/>
              </a:buClr>
              <a:buSzPct val="80000"/>
              <a:buFont typeface="Arial"/>
              <a:buChar char="●"/>
            </a:pPr>
            <a:r>
              <a:rPr lang="en"/>
              <a:t>Work by I2, Klingenstein, et al.</a:t>
            </a:r>
          </a:p>
          <a:p>
            <a:pPr rtl="0" lvl="0" indent="-381000" marL="457200">
              <a:spcBef>
                <a:spcPts val="0"/>
              </a:spcBef>
              <a:buClr>
                <a:schemeClr val="dk1"/>
              </a:buClr>
              <a:buSzPct val="80000"/>
              <a:buFont typeface="Arial"/>
              <a:buChar char="●"/>
            </a:pPr>
            <a:r>
              <a:rPr lang="en"/>
              <a:t>NSTIC IDESG Functional Model Group.</a:t>
            </a:r>
          </a:p>
          <a:p>
            <a:pPr rtl="0" lvl="0" indent="-381000" marL="457200">
              <a:spcBef>
                <a:spcPts val="0"/>
              </a:spcBef>
              <a:buClr>
                <a:schemeClr val="dk1"/>
              </a:buClr>
              <a:buSzPct val="80000"/>
              <a:buFont typeface="Arial"/>
              <a:buChar char="●"/>
            </a:pPr>
            <a:r>
              <a:rPr lang="en"/>
              <a:t>NIST 800-39 (Trust Models).</a:t>
            </a:r>
          </a:p>
          <a:p>
            <a:pPr rtl="0" lvl="0" indent="-381000" marL="457200">
              <a:spcBef>
                <a:spcPts val="0"/>
              </a:spcBef>
              <a:buClr>
                <a:schemeClr val="dk1"/>
              </a:buClr>
              <a:buSzPct val="80000"/>
              <a:buFont typeface="Arial"/>
              <a:buChar char="●"/>
            </a:pPr>
            <a:r>
              <a:rPr lang="en"/>
              <a:t>Lin, Vullings, and Dalziel. “Trust-based Access Control Model for Virtual Organizations.”</a:t>
            </a:r>
          </a:p>
          <a:p>
            <a:pPr rtl="0" lvl="0" indent="-381000" marL="457200">
              <a:spcBef>
                <a:spcPts val="0"/>
              </a:spcBef>
              <a:buClr>
                <a:schemeClr val="dk1"/>
              </a:buClr>
              <a:buSzPct val="80000"/>
              <a:buFont typeface="Arial"/>
              <a:buChar char="●"/>
            </a:pPr>
            <a:r>
              <a:rPr lang="en"/>
              <a:t>Efforts funded in the EU such as FIM4R and SCI</a:t>
            </a:r>
          </a:p>
          <a:p>
            <a:pPr rtl="0" lvl="1" indent="-381000" marL="914400">
              <a:spcBef>
                <a:spcPts val="0"/>
              </a:spcBef>
              <a:buClr>
                <a:schemeClr val="dk1"/>
              </a:buClr>
              <a:buSzPct val="80000"/>
              <a:buFont typeface="Courier New"/>
              <a:buChar char="o"/>
            </a:pPr>
            <a:r>
              <a:rPr lang="en"/>
              <a:t>Federated Identity Management for Research </a:t>
            </a:r>
            <a:r>
              <a:rPr u="sng" lang="en">
                <a:solidFill>
                  <a:schemeClr val="hlink"/>
                </a:solidFill>
                <a:hlinkClick r:id="rId3"/>
              </a:rPr>
              <a:t>https://indico.cern.ch/event/301888/</a:t>
            </a:r>
          </a:p>
          <a:p>
            <a:pPr rtl="0" lvl="1" indent="-381000" marL="914400">
              <a:spcBef>
                <a:spcPts val="0"/>
              </a:spcBef>
              <a:buClr>
                <a:schemeClr val="dk1"/>
              </a:buClr>
              <a:buSzPct val="80000"/>
              <a:buFont typeface="Courier New"/>
              <a:buChar char="o"/>
            </a:pPr>
            <a:r>
              <a:rPr lang="en"/>
              <a:t>Security for Collaborating Infrastructures </a:t>
            </a:r>
            <a:r>
              <a:rPr u="sng" lang="en">
                <a:solidFill>
                  <a:schemeClr val="hlink"/>
                </a:solidFill>
                <a:hlinkClick r:id="rId4"/>
              </a:rPr>
              <a:t>https://www.eugridpma.org/sci/</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5" name="Shape 165"/>
        <p:cNvGrpSpPr/>
        <p:nvPr/>
      </p:nvGrpSpPr>
      <p:grpSpPr>
        <a:xfrm>
          <a:off y="0" x="0"/>
          <a:ext cy="0" cx="0"/>
          <a:chOff y="0" x="0"/>
          <a:chExt cy="0" cx="0"/>
        </a:xfrm>
      </p:grpSpPr>
      <p:sp>
        <p:nvSpPr>
          <p:cNvPr id="166" name="Shape 166"/>
          <p:cNvSpPr txBox="1"/>
          <p:nvPr>
            <p:ph type="title"/>
          </p:nvPr>
        </p:nvSpPr>
        <p:spPr>
          <a:xfrm>
            <a:off y="274637" x="457200"/>
            <a:ext cy="1143299" cx="8229600"/>
          </a:xfrm>
          <a:prstGeom prst="rect">
            <a:avLst/>
          </a:prstGeom>
        </p:spPr>
        <p:txBody>
          <a:bodyPr bIns="91425" rIns="91425" lIns="91425" tIns="91425" anchor="b" anchorCtr="0">
            <a:noAutofit/>
          </a:bodyPr>
          <a:lstStyle/>
          <a:p>
            <a:pPr rtl="0" lvl="0">
              <a:spcBef>
                <a:spcPts val="0"/>
              </a:spcBef>
              <a:buNone/>
            </a:pPr>
            <a:r>
              <a:rPr lang="en"/>
              <a:t>Thank you</a:t>
            </a:r>
          </a:p>
        </p:txBody>
      </p:sp>
      <p:sp>
        <p:nvSpPr>
          <p:cNvPr id="167" name="Shape 167"/>
          <p:cNvSpPr txBox="1"/>
          <p:nvPr>
            <p:ph idx="1" type="body"/>
          </p:nvPr>
        </p:nvSpPr>
        <p:spPr>
          <a:xfrm>
            <a:off y="1193800" x="457200"/>
            <a:ext cy="4967700" cx="8229600"/>
          </a:xfrm>
          <a:prstGeom prst="rect">
            <a:avLst/>
          </a:prstGeom>
        </p:spPr>
        <p:txBody>
          <a:bodyPr bIns="91425" rIns="91425" lIns="91425" tIns="91425" anchor="t" anchorCtr="0">
            <a:noAutofit/>
          </a:bodyPr>
          <a:lstStyle/>
          <a:p>
            <a:pPr rtl="0" lvl="0">
              <a:spcBef>
                <a:spcPts val="0"/>
              </a:spcBef>
              <a:buClr>
                <a:schemeClr val="dk1"/>
              </a:buClr>
              <a:buFont typeface="Arial"/>
              <a:buNone/>
            </a:pPr>
            <a:r>
              <a:t/>
            </a:r>
            <a:endParaRPr sz="2800"/>
          </a:p>
          <a:p>
            <a:pPr rtl="0" lvl="0">
              <a:spcBef>
                <a:spcPts val="560"/>
              </a:spcBef>
              <a:buClr>
                <a:schemeClr val="dk1"/>
              </a:buClr>
              <a:buFont typeface="Arial"/>
              <a:buNone/>
            </a:pPr>
            <a:r>
              <a:t/>
            </a:r>
            <a:endParaRPr sz="2000"/>
          </a:p>
          <a:p>
            <a:pPr algn="ctr" rtl="0" lvl="0">
              <a:spcBef>
                <a:spcPts val="360"/>
              </a:spcBef>
              <a:buClr>
                <a:schemeClr val="dk1"/>
              </a:buClr>
              <a:buSzPct val="25000"/>
              <a:buFont typeface="Arial"/>
              <a:buNone/>
            </a:pPr>
            <a:r>
              <a:rPr lang="en"/>
              <a:t>http://cacr.iu.edu/collab-idm</a:t>
            </a:r>
          </a:p>
          <a:p>
            <a:pPr rtl="0" lvl="0">
              <a:spcBef>
                <a:spcPts val="560"/>
              </a:spcBef>
              <a:buClr>
                <a:schemeClr val="dk1"/>
              </a:buClr>
              <a:buFont typeface="Arial"/>
              <a:buNone/>
            </a:pPr>
            <a:r>
              <a:t/>
            </a:r>
            <a:endParaRPr sz="1800"/>
          </a:p>
          <a:p>
            <a:pPr algn="ctr" rtl="0" lvl="0">
              <a:spcBef>
                <a:spcPts val="360"/>
              </a:spcBef>
              <a:buClr>
                <a:schemeClr val="dk1"/>
              </a:buClr>
              <a:buSzPct val="25000"/>
              <a:buFont typeface="Arial"/>
              <a:buNone/>
            </a:pPr>
            <a:r>
              <a:rPr sz="1800" lang="en"/>
              <a:t>We thank the Department of Energy Next-Generation Networks for Science (NGNS) program (Grant No. DE-FG02-12ER26111) for funding this effort.</a:t>
            </a:r>
          </a:p>
          <a:p>
            <a:pPr rtl="0" lvl="0">
              <a:spcBef>
                <a:spcPts val="560"/>
              </a:spcBef>
              <a:buClr>
                <a:schemeClr val="dk1"/>
              </a:buClr>
              <a:buFont typeface="Arial"/>
              <a:buNone/>
            </a:pPr>
            <a:r>
              <a:t/>
            </a:r>
            <a:endParaRPr sz="1800"/>
          </a:p>
          <a:p>
            <a:pPr algn="ctr" rtl="0" lvl="0">
              <a:spcBef>
                <a:spcPts val="240"/>
              </a:spcBef>
              <a:buNone/>
            </a:pPr>
            <a:r>
              <a:rPr sz="1200" lang="en"/>
              <a:t>The views and conclusions contained herein are those of the author and should not be interpreted as necessarily representing the official policies or endorsements, either expressed or implied, of the sponsors or any organization. </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 name="Shape 71"/>
        <p:cNvGrpSpPr/>
        <p:nvPr/>
      </p:nvGrpSpPr>
      <p:grpSpPr>
        <a:xfrm>
          <a:off y="0" x="0"/>
          <a:ext cy="0" cx="0"/>
          <a:chOff y="0" x="0"/>
          <a:chExt cy="0" cx="0"/>
        </a:xfrm>
      </p:grpSpPr>
      <p:sp>
        <p:nvSpPr>
          <p:cNvPr id="72" name="Shape 72"/>
          <p:cNvSpPr txBox="1"/>
          <p:nvPr>
            <p:ph type="title"/>
          </p:nvPr>
        </p:nvSpPr>
        <p:spPr>
          <a:xfrm>
            <a:off y="274637" x="457200"/>
            <a:ext cy="1143299" cx="8229600"/>
          </a:xfrm>
          <a:prstGeom prst="rect">
            <a:avLst/>
          </a:prstGeom>
        </p:spPr>
        <p:txBody>
          <a:bodyPr bIns="91425" rIns="91425" lIns="91425" tIns="91425" anchor="b" anchorCtr="0">
            <a:noAutofit/>
          </a:bodyPr>
          <a:lstStyle/>
          <a:p>
            <a:pPr rtl="0" lvl="0">
              <a:spcBef>
                <a:spcPts val="0"/>
              </a:spcBef>
              <a:buNone/>
            </a:pPr>
            <a:r>
              <a:rPr b="0" lang="en"/>
              <a:t>XSIM’s Work on VO IdM</a:t>
            </a:r>
          </a:p>
        </p:txBody>
      </p:sp>
      <p:sp>
        <p:nvSpPr>
          <p:cNvPr id="73" name="Shape 73"/>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a:spcBef>
                <a:spcPts val="0"/>
              </a:spcBef>
              <a:buNone/>
            </a:pPr>
            <a:r>
              <a:rPr lang="en" i="1"/>
              <a:t>Our Mission</a:t>
            </a:r>
          </a:p>
          <a:p>
            <a:pPr rtl="0">
              <a:spcBef>
                <a:spcPts val="0"/>
              </a:spcBef>
              <a:buNone/>
            </a:pPr>
            <a:r>
              <a:rPr sz="2400" lang="en"/>
              <a:t>Develop a VO-IdM model that (a) expresses observed variations in collaboratory identity architectures and (b) can be leveraged into guidance for selection.</a:t>
            </a:r>
          </a:p>
          <a:p>
            <a:pPr rtl="0">
              <a:spcBef>
                <a:spcPts val="0"/>
              </a:spcBef>
              <a:buNone/>
            </a:pPr>
            <a:r>
              <a:t/>
            </a:r>
            <a:endParaRPr sz="2400"/>
          </a:p>
          <a:p>
            <a:pPr rtl="0" lvl="0">
              <a:spcBef>
                <a:spcPts val="0"/>
              </a:spcBef>
              <a:buNone/>
            </a:pPr>
            <a:r>
              <a:rPr lang="en" i="1"/>
              <a:t>FY2013</a:t>
            </a:r>
          </a:p>
          <a:p>
            <a:pPr rtl="0" lvl="0">
              <a:spcBef>
                <a:spcPts val="0"/>
              </a:spcBef>
              <a:buNone/>
            </a:pPr>
            <a:r>
              <a:rPr sz="2400" lang="en">
                <a:latin typeface="Arial"/>
                <a:ea typeface="Arial"/>
                <a:cs typeface="Arial"/>
                <a:sym typeface="Arial"/>
              </a:rPr>
              <a:t>Semi-structured interviews with 20+ VO-RP relationships</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7" name="Shape 77"/>
        <p:cNvGrpSpPr/>
        <p:nvPr/>
      </p:nvGrpSpPr>
      <p:grpSpPr>
        <a:xfrm>
          <a:off y="0" x="0"/>
          <a:ext cy="0" cx="0"/>
          <a:chOff y="0" x="0"/>
          <a:chExt cy="0" cx="0"/>
        </a:xfrm>
      </p:grpSpPr>
      <p:sp>
        <p:nvSpPr>
          <p:cNvPr id="78" name="Shape 78"/>
          <p:cNvSpPr txBox="1"/>
          <p:nvPr>
            <p:ph type="title"/>
          </p:nvPr>
        </p:nvSpPr>
        <p:spPr>
          <a:xfrm>
            <a:off y="274637" x="457200"/>
            <a:ext cy="1143299" cx="8229600"/>
          </a:xfrm>
          <a:prstGeom prst="rect">
            <a:avLst/>
          </a:prstGeom>
        </p:spPr>
        <p:txBody>
          <a:bodyPr bIns="91425" rIns="91425" lIns="91425" tIns="91425" anchor="b" anchorCtr="0">
            <a:noAutofit/>
          </a:bodyPr>
          <a:lstStyle/>
          <a:p>
            <a:pPr>
              <a:spcBef>
                <a:spcPts val="0"/>
              </a:spcBef>
              <a:buNone/>
            </a:pPr>
            <a:r>
              <a:rPr lang="en"/>
              <a:t>FY2014 XSIM Papers and Documents</a:t>
            </a:r>
          </a:p>
        </p:txBody>
      </p:sp>
      <p:sp>
        <p:nvSpPr>
          <p:cNvPr id="79" name="Shape 79"/>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a:spcBef>
                <a:spcPts val="0"/>
              </a:spcBef>
              <a:buClr>
                <a:schemeClr val="dk1"/>
              </a:buClr>
              <a:buSzPct val="91666"/>
              <a:buFont typeface="Arial"/>
              <a:buNone/>
            </a:pPr>
            <a:r>
              <a:rPr sz="1200" lang="en"/>
              <a:t>Robert Cowles, Craig Jackson and Von Welch.</a:t>
            </a:r>
            <a:r>
              <a:rPr sz="1200" lang="en" i="1"/>
              <a:t> Identity Management for Virtual Organizations: A Survey of Implementations and Model.</a:t>
            </a:r>
            <a:r>
              <a:rPr sz="1200" lang="en"/>
              <a:t> 9th IEEE International Conference on eScience, 2013.</a:t>
            </a:r>
          </a:p>
          <a:p>
            <a:pPr rtl="0" lvl="0">
              <a:spcBef>
                <a:spcPts val="0"/>
              </a:spcBef>
              <a:buClr>
                <a:schemeClr val="dk1"/>
              </a:buClr>
              <a:buSzPct val="91666"/>
              <a:buFont typeface="Arial"/>
              <a:buNone/>
            </a:pPr>
            <a:r>
              <a:rPr u="sng" sz="1200" lang="en">
                <a:solidFill>
                  <a:schemeClr val="hlink"/>
                </a:solidFill>
                <a:hlinkClick r:id="rId3"/>
              </a:rPr>
              <a:t>http://www.vonwelch.com/pubs/VOIdM13</a:t>
            </a:r>
          </a:p>
          <a:p>
            <a:pPr rtl="0" lvl="0">
              <a:spcBef>
                <a:spcPts val="0"/>
              </a:spcBef>
              <a:buNone/>
            </a:pPr>
            <a:r>
              <a:t/>
            </a:r>
            <a:endParaRPr sz="900"/>
          </a:p>
          <a:p>
            <a:pPr rtl="0" lvl="0">
              <a:spcBef>
                <a:spcPts val="0"/>
              </a:spcBef>
              <a:buClr>
                <a:schemeClr val="dk1"/>
              </a:buClr>
              <a:buSzPct val="91666"/>
              <a:buFont typeface="Arial"/>
              <a:buNone/>
            </a:pPr>
            <a:r>
              <a:rPr sz="1200" lang="en"/>
              <a:t>Robert Cowles, Craig Jackson and Von Welch</a:t>
            </a:r>
            <a:r>
              <a:rPr sz="1200" lang="en">
                <a:solidFill>
                  <a:srgbClr val="222222"/>
                </a:solidFill>
              </a:rPr>
              <a:t>. </a:t>
            </a:r>
            <a:r>
              <a:rPr sz="1200" lang="en" i="1">
                <a:solidFill>
                  <a:srgbClr val="222222"/>
                </a:solidFill>
              </a:rPr>
              <a:t>Identity management factors for HEP virtual organizations</a:t>
            </a:r>
            <a:r>
              <a:rPr sz="1200" lang="en">
                <a:solidFill>
                  <a:srgbClr val="222222"/>
                </a:solidFill>
              </a:rPr>
              <a:t>. 20th International Conference on Computing in High Energy and Nuclear Physics (CHEP2013), 2013. </a:t>
            </a:r>
            <a:r>
              <a:rPr u="sng" sz="1200" lang="en">
                <a:solidFill>
                  <a:schemeClr val="hlink"/>
                </a:solidFill>
                <a:hlinkClick r:id="rId4"/>
              </a:rPr>
              <a:t>http://www.vonwelch.com/pubs/CHEP2013</a:t>
            </a:r>
          </a:p>
          <a:p>
            <a:pPr rtl="0" lvl="0">
              <a:spcBef>
                <a:spcPts val="0"/>
              </a:spcBef>
              <a:buNone/>
            </a:pPr>
            <a:r>
              <a:t/>
            </a:r>
            <a:endParaRPr sz="900"/>
          </a:p>
          <a:p>
            <a:pPr rtl="0" lvl="0">
              <a:spcBef>
                <a:spcPts val="0"/>
              </a:spcBef>
              <a:buClr>
                <a:schemeClr val="dk1"/>
              </a:buClr>
              <a:buSzPct val="91666"/>
              <a:buFont typeface="Arial"/>
              <a:buNone/>
            </a:pPr>
            <a:r>
              <a:rPr sz="1200" lang="en"/>
              <a:t>Robert Cowles, Craig Jackson, Von Welch and Shreyas Cholia</a:t>
            </a:r>
            <a:r>
              <a:rPr sz="1200" lang="en">
                <a:solidFill>
                  <a:srgbClr val="222222"/>
                </a:solidFill>
              </a:rPr>
              <a:t>. </a:t>
            </a:r>
            <a:r>
              <a:rPr sz="1200" lang="en" i="1">
                <a:solidFill>
                  <a:srgbClr val="222222"/>
                </a:solidFill>
              </a:rPr>
              <a:t>A Model for Identity Management in Future Scientific Collaboratories</a:t>
            </a:r>
            <a:r>
              <a:rPr sz="1200" lang="en">
                <a:solidFill>
                  <a:srgbClr val="222222"/>
                </a:solidFill>
              </a:rPr>
              <a:t>. (DRAFT) International Symposium on Grids and Clouds (ISGC) 2014, 2014. </a:t>
            </a:r>
            <a:r>
              <a:rPr sz="1200" lang="en">
                <a:solidFill>
                  <a:srgbClr val="00477F"/>
                </a:solidFill>
                <a:hlinkClick r:id="rId5"/>
              </a:rPr>
              <a:t>http://www.vonwelch.com/pubs/XSIMISGC2014</a:t>
            </a:r>
            <a:r>
              <a:rPr sz="1200" lang="en"/>
              <a:t> </a:t>
            </a:r>
          </a:p>
          <a:p>
            <a:pPr rtl="0" lvl="0">
              <a:spcBef>
                <a:spcPts val="0"/>
              </a:spcBef>
              <a:buNone/>
            </a:pPr>
            <a:r>
              <a:t/>
            </a:r>
            <a:endParaRPr sz="900"/>
          </a:p>
          <a:p>
            <a:pPr rtl="0" lvl="0">
              <a:spcBef>
                <a:spcPts val="0"/>
              </a:spcBef>
              <a:buClr>
                <a:schemeClr val="dk1"/>
              </a:buClr>
              <a:buSzPct val="91666"/>
              <a:buFont typeface="Arial"/>
              <a:buNone/>
            </a:pPr>
            <a:r>
              <a:rPr sz="1200" lang="en"/>
              <a:t>Von Welch, Robert Cowles, and Craig Jackson.</a:t>
            </a:r>
            <a:r>
              <a:rPr sz="1200" lang="en" i="1"/>
              <a:t> Identity Management Guidance to OSG Virtual Organizations and Resource Providers</a:t>
            </a:r>
            <a:r>
              <a:rPr sz="1200" lang="en"/>
              <a:t>. 2014. OSG Documentation Database. </a:t>
            </a:r>
            <a:r>
              <a:rPr u="sng" sz="1200" lang="en">
                <a:solidFill>
                  <a:schemeClr val="hlink"/>
                </a:solidFill>
                <a:hlinkClick r:id="rId6"/>
              </a:rPr>
              <a:t>http://osg-docdb.opensciencegrid.org/cgi-bin/RetrieveFile?docid=1199;filename=XSIM%20OSG%20IdM%20Guidance%20-%20June%202014%20-%20v1.pdf;version=1</a:t>
            </a:r>
          </a:p>
          <a:p>
            <a:pPr rtl="0" lvl="0">
              <a:spcBef>
                <a:spcPts val="0"/>
              </a:spcBef>
              <a:buNone/>
            </a:pPr>
            <a:r>
              <a:t/>
            </a:r>
            <a:endParaRPr sz="900"/>
          </a:p>
          <a:p>
            <a:pPr rtl="0" lvl="0">
              <a:spcBef>
                <a:spcPts val="0"/>
              </a:spcBef>
              <a:buNone/>
            </a:pPr>
            <a:r>
              <a:rPr sz="1200" lang="en"/>
              <a:t>Bob Cowles, Craig Jackson, and Von Welch (PI). </a:t>
            </a:r>
            <a:r>
              <a:rPr sz="1200" lang="en" i="1"/>
              <a:t>DESC Identity Management: Analysis and Recommendations</a:t>
            </a:r>
            <a:r>
              <a:rPr sz="1200" lang="en"/>
              <a:t> (DRAFT) for review by DESC. August, 2014.</a:t>
            </a:r>
          </a:p>
          <a:p>
            <a:pPr rtl="0" lvl="0">
              <a:spcBef>
                <a:spcPts val="0"/>
              </a:spcBef>
              <a:buNone/>
            </a:pPr>
            <a:r>
              <a:t/>
            </a:r>
            <a:endParaRPr sz="900"/>
          </a:p>
          <a:p>
            <a:pPr rtl="0" lvl="0">
              <a:spcBef>
                <a:spcPts val="0"/>
              </a:spcBef>
              <a:buClr>
                <a:schemeClr val="dk1"/>
              </a:buClr>
              <a:buSzPct val="91666"/>
              <a:buFont typeface="Arial"/>
              <a:buNone/>
            </a:pPr>
            <a:r>
              <a:rPr sz="1200" lang="en"/>
              <a:t>(Early DRAFT) Article in monthly OSG Newsletter.</a:t>
            </a:r>
          </a:p>
          <a:p>
            <a:pPr>
              <a:spcBef>
                <a:spcPts val="0"/>
              </a:spcBef>
              <a:buNone/>
            </a:pPr>
            <a:r>
              <a:t/>
            </a:r>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y="0" x="0"/>
          <a:ext cy="0" cx="0"/>
          <a:chOff y="0" x="0"/>
          <a:chExt cy="0" cx="0"/>
        </a:xfrm>
      </p:grpSpPr>
      <p:sp>
        <p:nvSpPr>
          <p:cNvPr id="84" name="Shape 84"/>
          <p:cNvSpPr txBox="1"/>
          <p:nvPr>
            <p:ph type="title"/>
          </p:nvPr>
        </p:nvSpPr>
        <p:spPr>
          <a:xfrm>
            <a:off y="274637" x="457200"/>
            <a:ext cy="1143299" cx="8229600"/>
          </a:xfrm>
          <a:prstGeom prst="rect">
            <a:avLst/>
          </a:prstGeom>
        </p:spPr>
        <p:txBody>
          <a:bodyPr bIns="91425" rIns="91425" lIns="91425" tIns="91425" anchor="b" anchorCtr="0">
            <a:noAutofit/>
          </a:bodyPr>
          <a:lstStyle/>
          <a:p>
            <a:pPr rtl="0" lvl="0">
              <a:spcBef>
                <a:spcPts val="0"/>
              </a:spcBef>
              <a:buNone/>
            </a:pPr>
            <a:r>
              <a:rPr b="0" lang="en" i="1"/>
              <a:t>Some core findings….</a:t>
            </a:r>
          </a:p>
        </p:txBody>
      </p:sp>
      <p:sp>
        <p:nvSpPr>
          <p:cNvPr id="85" name="Shape 85"/>
          <p:cNvSpPr txBox="1"/>
          <p:nvPr>
            <p:ph idx="1" type="body"/>
          </p:nvPr>
        </p:nvSpPr>
        <p:spPr>
          <a:xfrm>
            <a:off y="1447800" x="457200"/>
            <a:ext cy="4366800"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Calibri"/>
              <a:buAutoNum type="arabicPeriod"/>
            </a:pPr>
            <a:r>
              <a:rPr lang="en"/>
              <a:t>The VO can and often does play a role in collaboratory IdM implementation.</a:t>
            </a:r>
          </a:p>
          <a:p>
            <a:pPr rtl="0" lvl="0" indent="-419100" marL="457200">
              <a:spcBef>
                <a:spcPts val="0"/>
              </a:spcBef>
              <a:buClr>
                <a:schemeClr val="dk1"/>
              </a:buClr>
              <a:buSzPct val="100000"/>
              <a:buFont typeface="Calibri"/>
              <a:buAutoNum type="arabicPeriod"/>
            </a:pPr>
            <a:r>
              <a:rPr lang="en"/>
              <a:t>This VO role alters the traditional direct trust relationship between users and RPs.</a:t>
            </a:r>
          </a:p>
          <a:p>
            <a:pPr rtl="0" lvl="0" indent="-419100" marL="457200">
              <a:spcBef>
                <a:spcPts val="0"/>
              </a:spcBef>
              <a:buClr>
                <a:schemeClr val="dk1"/>
              </a:buClr>
              <a:buSzPct val="100000"/>
              <a:buFont typeface="Calibri"/>
              <a:buAutoNum type="arabicPeriod"/>
            </a:pPr>
            <a:r>
              <a:rPr lang="en"/>
              <a:t>We’ve seen a variety of different approaches at this RP-to-VO </a:t>
            </a:r>
            <a:r>
              <a:rPr lang="en" i="1"/>
              <a:t>delegation </a:t>
            </a:r>
            <a:r>
              <a:rPr lang="en"/>
              <a:t>of IdM tasks.</a:t>
            </a:r>
          </a:p>
          <a:p>
            <a:pPr rtl="0" lvl="0" indent="-419100" marL="457200">
              <a:spcBef>
                <a:spcPts val="0"/>
              </a:spcBef>
              <a:buClr>
                <a:schemeClr val="dk1"/>
              </a:buClr>
              <a:buSzPct val="100000"/>
              <a:buFont typeface="Calibri"/>
              <a:buAutoNum type="arabicPeriod"/>
            </a:pPr>
            <a:r>
              <a:rPr lang="en"/>
              <a:t>Trends are toward </a:t>
            </a:r>
            <a:r>
              <a:rPr lang="en" i="1"/>
              <a:t>mediated trust</a:t>
            </a:r>
            <a:r>
              <a:rPr lang="en"/>
              <a:t>, utilizing the VO’s capacity to represent its members, particularly </a:t>
            </a:r>
            <a:r>
              <a:rPr lang="en" i="1"/>
              <a:t>transitive trust</a:t>
            </a:r>
            <a:r>
              <a:rPr lang="en"/>
              <a:t>.</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 name="Shape 89"/>
        <p:cNvGrpSpPr/>
        <p:nvPr/>
      </p:nvGrpSpPr>
      <p:grpSpPr>
        <a:xfrm>
          <a:off y="0" x="0"/>
          <a:ext cy="0" cx="0"/>
          <a:chOff y="0" x="0"/>
          <a:chExt cy="0" cx="0"/>
        </a:xfrm>
      </p:grpSpPr>
      <p:sp>
        <p:nvSpPr>
          <p:cNvPr id="90" name="Shape 90"/>
          <p:cNvSpPr txBox="1"/>
          <p:nvPr>
            <p:ph type="title"/>
          </p:nvPr>
        </p:nvSpPr>
        <p:spPr>
          <a:xfrm>
            <a:off y="274637" x="457200"/>
            <a:ext cy="1143299" cx="8229600"/>
          </a:xfrm>
          <a:prstGeom prst="rect">
            <a:avLst/>
          </a:prstGeom>
        </p:spPr>
        <p:txBody>
          <a:bodyPr bIns="91425" rIns="91425" lIns="91425" tIns="91425" anchor="b" anchorCtr="0">
            <a:noAutofit/>
          </a:bodyPr>
          <a:lstStyle/>
          <a:p>
            <a:pPr rtl="0" lvl="0">
              <a:spcBef>
                <a:spcPts val="0"/>
              </a:spcBef>
              <a:buNone/>
            </a:pPr>
            <a:r>
              <a:rPr b="0" lang="en"/>
              <a:t>VO IdM Trust Model Extremes</a:t>
            </a:r>
          </a:p>
          <a:p>
            <a:pPr rtl="0" lvl="0">
              <a:spcBef>
                <a:spcPts val="0"/>
              </a:spcBef>
              <a:buNone/>
            </a:pPr>
            <a:r>
              <a:rPr b="0" sz="1800" lang="en"/>
              <a:t>… via 800-39</a:t>
            </a:r>
          </a:p>
        </p:txBody>
      </p:sp>
      <p:sp>
        <p:nvSpPr>
          <p:cNvPr id="91" name="Shape 91"/>
          <p:cNvSpPr txBox="1"/>
          <p:nvPr>
            <p:ph idx="1" type="body"/>
          </p:nvPr>
        </p:nvSpPr>
        <p:spPr>
          <a:xfrm>
            <a:off y="1392700" x="457200"/>
            <a:ext cy="4830300" cx="5183099"/>
          </a:xfrm>
          <a:prstGeom prst="rect">
            <a:avLst/>
          </a:prstGeom>
          <a:noFill/>
        </p:spPr>
        <p:txBody>
          <a:bodyPr bIns="91425" rIns="91425" lIns="91425" tIns="91425" anchor="t" anchorCtr="0">
            <a:noAutofit/>
          </a:bodyPr>
          <a:lstStyle/>
          <a:p>
            <a:pPr rtl="0" lvl="0">
              <a:spcBef>
                <a:spcPts val="0"/>
              </a:spcBef>
              <a:buNone/>
            </a:pPr>
            <a:r>
              <a:rPr b="1" sz="2400" lang="en" i="1"/>
              <a:t>Classically</a:t>
            </a:r>
            <a:r>
              <a:rPr sz="2400" lang="en"/>
              <a:t> RPs produced and consumed all IdM data.</a:t>
            </a:r>
          </a:p>
          <a:p>
            <a:pPr rtl="0" lvl="0">
              <a:spcBef>
                <a:spcPts val="0"/>
              </a:spcBef>
              <a:buNone/>
            </a:pPr>
            <a:r>
              <a:t/>
            </a:r>
            <a:endParaRPr b="1" sz="2400" i="1"/>
          </a:p>
          <a:p>
            <a:pPr rtl="0" lvl="0">
              <a:spcBef>
                <a:spcPts val="0"/>
              </a:spcBef>
              <a:buNone/>
            </a:pPr>
            <a:r>
              <a:rPr b="1" sz="2400" lang="en" i="1"/>
              <a:t>Brokered trust relationships</a:t>
            </a:r>
            <a:r>
              <a:rPr sz="2400" lang="en"/>
              <a:t> entail VOs &amp; TTPs generating user data, to be consumed by RPs. </a:t>
            </a:r>
          </a:p>
          <a:p>
            <a:pPr rtl="0" lvl="0">
              <a:spcBef>
                <a:spcPts val="0"/>
              </a:spcBef>
              <a:buNone/>
            </a:pPr>
            <a:r>
              <a:t/>
            </a:r>
            <a:endParaRPr sz="1200"/>
          </a:p>
          <a:p>
            <a:pPr rtl="0" lvl="0">
              <a:spcBef>
                <a:spcPts val="0"/>
              </a:spcBef>
              <a:buNone/>
            </a:pPr>
            <a:r>
              <a:t/>
            </a:r>
            <a:endParaRPr b="1" sz="2400" i="1"/>
          </a:p>
          <a:p>
            <a:pPr rtl="0" lvl="0">
              <a:spcBef>
                <a:spcPts val="0"/>
              </a:spcBef>
              <a:buNone/>
            </a:pPr>
            <a:r>
              <a:rPr b="1" sz="2400" lang="en" i="1"/>
              <a:t>Transitive trust relationships</a:t>
            </a:r>
            <a:r>
              <a:rPr sz="2400" lang="en"/>
              <a:t> forego all user data consumption by RP.</a:t>
            </a:r>
          </a:p>
        </p:txBody>
      </p:sp>
      <p:pic>
        <p:nvPicPr>
          <p:cNvPr id="92" name="Shape 92"/>
          <p:cNvPicPr preferRelativeResize="0"/>
          <p:nvPr/>
        </p:nvPicPr>
        <p:blipFill>
          <a:blip r:embed="rId3">
            <a:alphaModFix/>
          </a:blip>
          <a:stretch>
            <a:fillRect/>
          </a:stretch>
        </p:blipFill>
        <p:spPr>
          <a:xfrm>
            <a:off y="4538548" x="5744698"/>
            <a:ext cy="1135474" cx="3221425"/>
          </a:xfrm>
          <a:prstGeom prst="rect">
            <a:avLst/>
          </a:prstGeom>
          <a:noFill/>
          <a:ln>
            <a:noFill/>
          </a:ln>
        </p:spPr>
      </p:pic>
      <p:pic>
        <p:nvPicPr>
          <p:cNvPr id="93" name="Shape 93"/>
          <p:cNvPicPr preferRelativeResize="0"/>
          <p:nvPr/>
        </p:nvPicPr>
        <p:blipFill>
          <a:blip r:embed="rId4">
            <a:alphaModFix/>
          </a:blip>
          <a:stretch>
            <a:fillRect/>
          </a:stretch>
        </p:blipFill>
        <p:spPr>
          <a:xfrm>
            <a:off y="2540665" x="5922931"/>
            <a:ext cy="1707949" cx="2949421"/>
          </a:xfrm>
          <a:prstGeom prst="rect">
            <a:avLst/>
          </a:prstGeom>
          <a:noFill/>
          <a:ln>
            <a:noFill/>
          </a:ln>
        </p:spPr>
      </p:pic>
      <p:pic>
        <p:nvPicPr>
          <p:cNvPr id="94" name="Shape 94"/>
          <p:cNvPicPr preferRelativeResize="0"/>
          <p:nvPr/>
        </p:nvPicPr>
        <p:blipFill>
          <a:blip r:embed="rId5">
            <a:alphaModFix/>
          </a:blip>
          <a:stretch>
            <a:fillRect/>
          </a:stretch>
        </p:blipFill>
        <p:spPr>
          <a:xfrm>
            <a:off y="1291100" x="6154647"/>
            <a:ext cy="1079774" cx="2529774"/>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8" name="Shape 98"/>
        <p:cNvGrpSpPr/>
        <p:nvPr/>
      </p:nvGrpSpPr>
      <p:grpSpPr>
        <a:xfrm>
          <a:off y="0" x="0"/>
          <a:ext cy="0" cx="0"/>
          <a:chOff y="0" x="0"/>
          <a:chExt cy="0" cx="0"/>
        </a:xfrm>
      </p:grpSpPr>
      <p:sp>
        <p:nvSpPr>
          <p:cNvPr id="99" name="Shape 99"/>
          <p:cNvSpPr txBox="1"/>
          <p:nvPr>
            <p:ph type="title"/>
          </p:nvPr>
        </p:nvSpPr>
        <p:spPr>
          <a:xfrm>
            <a:off y="274637" x="457200"/>
            <a:ext cy="1143299" cx="8229600"/>
          </a:xfrm>
          <a:prstGeom prst="rect">
            <a:avLst/>
          </a:prstGeom>
        </p:spPr>
        <p:txBody>
          <a:bodyPr bIns="91425" rIns="91425" lIns="91425" tIns="91425" anchor="b" anchorCtr="0">
            <a:noAutofit/>
          </a:bodyPr>
          <a:lstStyle/>
          <a:p>
            <a:pPr algn="l" rtl="0" marR="0" indent="0" marL="0">
              <a:lnSpc>
                <a:spcPct val="100000"/>
              </a:lnSpc>
              <a:spcBef>
                <a:spcPts val="0"/>
              </a:spcBef>
              <a:spcAft>
                <a:spcPts val="0"/>
              </a:spcAft>
              <a:buNone/>
            </a:pPr>
            <a:r>
              <a:rPr b="0" lang="en"/>
              <a:t>Pressure -- Simplification </a:t>
            </a:r>
          </a:p>
        </p:txBody>
      </p:sp>
      <p:sp>
        <p:nvSpPr>
          <p:cNvPr id="100" name="Shape 100"/>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indent="-381000" marL="457200">
              <a:spcBef>
                <a:spcPts val="0"/>
              </a:spcBef>
              <a:buClr>
                <a:schemeClr val="dk1"/>
              </a:buClr>
              <a:buSzPct val="80000"/>
              <a:buFont typeface="Arial"/>
              <a:buChar char="●"/>
            </a:pPr>
            <a:r>
              <a:rPr lang="en"/>
              <a:t>For users</a:t>
            </a:r>
          </a:p>
          <a:p>
            <a:pPr rtl="0" lvl="1" indent="-381000" marL="914400">
              <a:spcBef>
                <a:spcPts val="0"/>
              </a:spcBef>
              <a:buClr>
                <a:schemeClr val="dk1"/>
              </a:buClr>
              <a:buSzPct val="80000"/>
              <a:buFont typeface="Courier New"/>
              <a:buChar char="o"/>
            </a:pPr>
            <a:r>
              <a:rPr lang="en"/>
              <a:t>Federated Identity</a:t>
            </a:r>
          </a:p>
          <a:p>
            <a:pPr rtl="0" lvl="1" indent="-381000" marL="914400">
              <a:spcBef>
                <a:spcPts val="0"/>
              </a:spcBef>
              <a:buClr>
                <a:schemeClr val="dk1"/>
              </a:buClr>
              <a:buSzPct val="80000"/>
              <a:buFont typeface="Courier New"/>
              <a:buChar char="o"/>
            </a:pPr>
            <a:r>
              <a:rPr lang="en"/>
              <a:t>Single signon</a:t>
            </a:r>
          </a:p>
          <a:p>
            <a:pPr rtl="0" lvl="0" indent="0" marL="457200">
              <a:spcBef>
                <a:spcPts val="0"/>
              </a:spcBef>
              <a:buNone/>
            </a:pPr>
            <a:r>
              <a:t/>
            </a:r>
            <a:endParaRPr sz="800"/>
          </a:p>
          <a:p>
            <a:pPr rtl="0" lvl="0" indent="-381000" marL="457200">
              <a:spcBef>
                <a:spcPts val="0"/>
              </a:spcBef>
              <a:buClr>
                <a:schemeClr val="dk1"/>
              </a:buClr>
              <a:buSzPct val="80000"/>
              <a:buFont typeface="Arial"/>
              <a:buChar char="●"/>
            </a:pPr>
            <a:r>
              <a:rPr lang="en"/>
              <a:t>For Resource Providers</a:t>
            </a:r>
          </a:p>
          <a:p>
            <a:pPr rtl="0" lvl="1" indent="-381000" marL="914400">
              <a:spcBef>
                <a:spcPts val="0"/>
              </a:spcBef>
              <a:buClr>
                <a:schemeClr val="dk1"/>
              </a:buClr>
              <a:buSzPct val="80000"/>
              <a:buFont typeface="Courier New"/>
              <a:buChar char="o"/>
            </a:pPr>
            <a:r>
              <a:rPr lang="en"/>
              <a:t>VO handles Incident Response</a:t>
            </a:r>
          </a:p>
          <a:p>
            <a:pPr rtl="0" lvl="1" indent="-381000" marL="914400">
              <a:spcBef>
                <a:spcPts val="0"/>
              </a:spcBef>
              <a:buClr>
                <a:schemeClr val="dk1"/>
              </a:buClr>
              <a:buSzPct val="80000"/>
              <a:buFont typeface="Courier New"/>
              <a:buChar char="o"/>
            </a:pPr>
            <a:r>
              <a:rPr lang="en"/>
              <a:t>No individual user interaction</a:t>
            </a:r>
          </a:p>
          <a:p>
            <a:pPr rtl="0" lvl="1" indent="-381000" marL="914400">
              <a:spcBef>
                <a:spcPts val="0"/>
              </a:spcBef>
              <a:buClr>
                <a:schemeClr val="dk1"/>
              </a:buClr>
              <a:buSzPct val="80000"/>
              <a:buFont typeface="Courier New"/>
              <a:buChar char="o"/>
            </a:pPr>
            <a:r>
              <a:rPr lang="en"/>
              <a:t>Significant savings in Identity Management</a:t>
            </a:r>
          </a:p>
          <a:p>
            <a:pPr rtl="0" lvl="0" indent="0" marL="457200">
              <a:spcBef>
                <a:spcPts val="0"/>
              </a:spcBef>
              <a:buNone/>
            </a:pPr>
            <a:r>
              <a:t/>
            </a:r>
            <a:endParaRPr/>
          </a:p>
          <a:p>
            <a:pPr lvl="0" indent="-381000" marL="457200">
              <a:spcBef>
                <a:spcPts val="0"/>
              </a:spcBef>
              <a:buClr>
                <a:schemeClr val="dk1"/>
              </a:buClr>
              <a:buSzPct val="80000"/>
              <a:buFont typeface="Arial"/>
              <a:buChar char="●"/>
            </a:pPr>
            <a:r>
              <a:rPr lang="en" i="1"/>
              <a:t>Portals plus Federated IdM point to a solution</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y="0" x="0"/>
          <a:ext cy="0" cx="0"/>
          <a:chOff y="0" x="0"/>
          <a:chExt cy="0" cx="0"/>
        </a:xfrm>
      </p:grpSpPr>
      <p:sp>
        <p:nvSpPr>
          <p:cNvPr id="105" name="Shape 105"/>
          <p:cNvSpPr txBox="1"/>
          <p:nvPr>
            <p:ph type="title"/>
          </p:nvPr>
        </p:nvSpPr>
        <p:spPr>
          <a:xfrm>
            <a:off y="274637" x="457200"/>
            <a:ext cy="1143299" cx="8229600"/>
          </a:xfrm>
          <a:prstGeom prst="rect">
            <a:avLst/>
          </a:prstGeom>
        </p:spPr>
        <p:txBody>
          <a:bodyPr bIns="91425" rIns="91425" lIns="91425" tIns="91425" anchor="b" anchorCtr="0">
            <a:noAutofit/>
          </a:bodyPr>
          <a:lstStyle/>
          <a:p>
            <a:pPr algn="l" rtl="0" marR="0" indent="0" marL="0">
              <a:lnSpc>
                <a:spcPct val="100000"/>
              </a:lnSpc>
              <a:spcBef>
                <a:spcPts val="0"/>
              </a:spcBef>
              <a:spcAft>
                <a:spcPts val="0"/>
              </a:spcAft>
              <a:buNone/>
            </a:pPr>
            <a:r>
              <a:rPr b="0" lang="en"/>
              <a:t>Types of Factors Affecting Delegation</a:t>
            </a:r>
          </a:p>
        </p:txBody>
      </p:sp>
      <p:sp>
        <p:nvSpPr>
          <p:cNvPr id="106" name="Shape 106"/>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indent="0" marL="457200">
              <a:spcBef>
                <a:spcPts val="0"/>
              </a:spcBef>
              <a:buNone/>
            </a:pPr>
            <a:r>
              <a:t/>
            </a:r>
            <a:endParaRPr sz="800"/>
          </a:p>
          <a:p>
            <a:pPr rtl="0" lvl="0" indent="0" marL="457200">
              <a:spcBef>
                <a:spcPts val="0"/>
              </a:spcBef>
              <a:buNone/>
            </a:pPr>
            <a:r>
              <a:t/>
            </a:r>
            <a:endParaRPr sz="800"/>
          </a:p>
          <a:p>
            <a:pPr rtl="0" lvl="0" indent="-381000" marL="457200">
              <a:spcBef>
                <a:spcPts val="0"/>
              </a:spcBef>
              <a:buClr>
                <a:schemeClr val="dk1"/>
              </a:buClr>
              <a:buSzPct val="80000"/>
              <a:buFont typeface="Arial"/>
              <a:buChar char="●"/>
            </a:pPr>
            <a:r>
              <a:rPr lang="en"/>
              <a:t>Motivators</a:t>
            </a:r>
          </a:p>
          <a:p>
            <a:pPr algn="l" rtl="0" lvl="1" marR="0" indent="-381000" marL="914400">
              <a:lnSpc>
                <a:spcPct val="100000"/>
              </a:lnSpc>
              <a:spcBef>
                <a:spcPts val="480"/>
              </a:spcBef>
              <a:spcAft>
                <a:spcPts val="0"/>
              </a:spcAft>
              <a:buClr>
                <a:schemeClr val="dk1"/>
              </a:buClr>
              <a:buSzPct val="80000"/>
              <a:buFont typeface="Courier New"/>
              <a:buChar char="o"/>
            </a:pPr>
            <a:r>
              <a:rPr lang="en"/>
              <a:t>These factors drive the delegation of IdM functions due to the perceived benefits</a:t>
            </a:r>
          </a:p>
          <a:p>
            <a:pPr algn="l" rtl="0" lvl="0" marR="0" indent="-381000" marL="457200">
              <a:lnSpc>
                <a:spcPct val="100000"/>
              </a:lnSpc>
              <a:spcBef>
                <a:spcPts val="600"/>
              </a:spcBef>
              <a:spcAft>
                <a:spcPts val="0"/>
              </a:spcAft>
              <a:buClr>
                <a:schemeClr val="dk1"/>
              </a:buClr>
              <a:buSzPct val="80000"/>
              <a:buFont typeface="Arial"/>
              <a:buChar char="●"/>
            </a:pPr>
            <a:r>
              <a:rPr lang="en"/>
              <a:t>Enablers</a:t>
            </a:r>
          </a:p>
          <a:p>
            <a:pPr algn="l" rtl="0" lvl="1" marR="0" indent="-381000" marL="914400">
              <a:lnSpc>
                <a:spcPct val="100000"/>
              </a:lnSpc>
              <a:spcBef>
                <a:spcPts val="480"/>
              </a:spcBef>
              <a:spcAft>
                <a:spcPts val="0"/>
              </a:spcAft>
              <a:buClr>
                <a:schemeClr val="dk1"/>
              </a:buClr>
              <a:buSzPct val="80000"/>
              <a:buFont typeface="Courier New"/>
              <a:buChar char="o"/>
            </a:pPr>
            <a:r>
              <a:rPr lang="en"/>
              <a:t>These factors provide a receptive environment making the delegation of IdM functions easier</a:t>
            </a:r>
          </a:p>
          <a:p>
            <a:pPr algn="l" rtl="0" lvl="0" marR="0" indent="-381000" marL="457200">
              <a:lnSpc>
                <a:spcPct val="100000"/>
              </a:lnSpc>
              <a:spcBef>
                <a:spcPts val="600"/>
              </a:spcBef>
              <a:spcAft>
                <a:spcPts val="0"/>
              </a:spcAft>
              <a:buClr>
                <a:schemeClr val="dk1"/>
              </a:buClr>
              <a:buSzPct val="80000"/>
              <a:buFont typeface="Arial"/>
              <a:buChar char="●"/>
            </a:pPr>
            <a:r>
              <a:rPr lang="en"/>
              <a:t>Barriers</a:t>
            </a:r>
          </a:p>
          <a:p>
            <a:pPr algn="l" rtl="0" lvl="1" marR="0" indent="-381000" marL="914400">
              <a:lnSpc>
                <a:spcPct val="100000"/>
              </a:lnSpc>
              <a:spcBef>
                <a:spcPts val="480"/>
              </a:spcBef>
              <a:spcAft>
                <a:spcPts val="0"/>
              </a:spcAft>
              <a:buClr>
                <a:schemeClr val="dk1"/>
              </a:buClr>
              <a:buSzPct val="80000"/>
              <a:buFont typeface="Courier New"/>
              <a:buChar char="o"/>
            </a:pPr>
            <a:r>
              <a:rPr lang="en"/>
              <a:t>These factors prevent or at least inhibit delegation of IdM functions</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0" name="Shape 110"/>
        <p:cNvGrpSpPr/>
        <p:nvPr/>
      </p:nvGrpSpPr>
      <p:grpSpPr>
        <a:xfrm>
          <a:off y="0" x="0"/>
          <a:ext cy="0" cx="0"/>
          <a:chOff y="0" x="0"/>
          <a:chExt cy="0" cx="0"/>
        </a:xfrm>
      </p:grpSpPr>
      <p:sp>
        <p:nvSpPr>
          <p:cNvPr id="111" name="Shape 111"/>
          <p:cNvSpPr txBox="1"/>
          <p:nvPr>
            <p:ph type="title"/>
          </p:nvPr>
        </p:nvSpPr>
        <p:spPr>
          <a:xfrm>
            <a:off y="274637" x="457200"/>
            <a:ext cy="1143299" cx="8229600"/>
          </a:xfrm>
          <a:prstGeom prst="rect">
            <a:avLst/>
          </a:prstGeom>
        </p:spPr>
        <p:txBody>
          <a:bodyPr bIns="91425" rIns="91425" lIns="91425" tIns="91425" anchor="b" anchorCtr="0">
            <a:noAutofit/>
          </a:bodyPr>
          <a:lstStyle/>
          <a:p>
            <a:pPr>
              <a:spcBef>
                <a:spcPts val="0"/>
              </a:spcBef>
              <a:buNone/>
            </a:pPr>
            <a:r>
              <a:rPr b="0" lang="en"/>
              <a:t>Motivators for Delegation</a:t>
            </a:r>
          </a:p>
        </p:txBody>
      </p:sp>
      <p:sp>
        <p:nvSpPr>
          <p:cNvPr id="112" name="Shape 112"/>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indent="-381000" marL="457200">
              <a:spcBef>
                <a:spcPts val="0"/>
              </a:spcBef>
              <a:buClr>
                <a:schemeClr val="dk1"/>
              </a:buClr>
              <a:buSzPct val="80000"/>
              <a:buFont typeface="Arial"/>
              <a:buChar char="●"/>
            </a:pPr>
            <a:r>
              <a:rPr lang="en"/>
              <a:t>Scaling and Dynamicity of VO</a:t>
            </a:r>
          </a:p>
          <a:p>
            <a:pPr rtl="0" lvl="1" indent="-342900" marL="914400">
              <a:spcBef>
                <a:spcPts val="0"/>
              </a:spcBef>
              <a:buClr>
                <a:schemeClr val="dk1"/>
              </a:buClr>
              <a:buSzPct val="100000"/>
              <a:buFont typeface="Courier New"/>
              <a:buChar char="o"/>
            </a:pPr>
            <a:r>
              <a:rPr sz="1800" lang="en"/>
              <a:t>RP incurs significant costs to supply IdM for large VOs or VOs with high turnover rates</a:t>
            </a:r>
          </a:p>
          <a:p>
            <a:pPr rtl="0" lvl="1" indent="-342900" marL="914400">
              <a:spcBef>
                <a:spcPts val="0"/>
              </a:spcBef>
              <a:buClr>
                <a:schemeClr val="dk1"/>
              </a:buClr>
              <a:buSzPct val="100000"/>
              <a:buFont typeface="Courier New"/>
              <a:buChar char="o"/>
            </a:pPr>
            <a:r>
              <a:rPr sz="1800" lang="en"/>
              <a:t>Number of institutions involved is secondary factor -- influences use of 3rd party identity provider</a:t>
            </a:r>
          </a:p>
          <a:p>
            <a:pPr rtl="0" lvl="0" indent="-381000" marL="457200">
              <a:spcBef>
                <a:spcPts val="0"/>
              </a:spcBef>
              <a:buClr>
                <a:schemeClr val="dk1"/>
              </a:buClr>
              <a:buSzPct val="80000"/>
              <a:buFont typeface="Arial"/>
              <a:buChar char="●"/>
            </a:pPr>
            <a:r>
              <a:rPr lang="en"/>
              <a:t>Complex VO roles and policies</a:t>
            </a:r>
          </a:p>
          <a:p>
            <a:pPr rtl="0" lvl="1" indent="-342900" marL="914400">
              <a:spcBef>
                <a:spcPts val="0"/>
              </a:spcBef>
              <a:buClr>
                <a:schemeClr val="dk1"/>
              </a:buClr>
              <a:buSzPct val="100000"/>
              <a:buFont typeface="Courier New"/>
              <a:buChar char="o"/>
            </a:pPr>
            <a:r>
              <a:rPr sz="1800" lang="en"/>
              <a:t>RP must track and implement access controls </a:t>
            </a:r>
          </a:p>
          <a:p>
            <a:pPr rtl="0" lvl="1" indent="-342900" marL="914400">
              <a:spcBef>
                <a:spcPts val="0"/>
              </a:spcBef>
              <a:buClr>
                <a:schemeClr val="dk1"/>
              </a:buClr>
              <a:buSzPct val="100000"/>
              <a:buFont typeface="Courier New"/>
              <a:buChar char="o"/>
            </a:pPr>
            <a:r>
              <a:rPr sz="1800" lang="en"/>
              <a:t>Can require greater communication between VO and RP</a:t>
            </a:r>
          </a:p>
          <a:p>
            <a:pPr algn="l" rtl="0" lvl="0" marR="0" indent="-381000" marL="457200">
              <a:lnSpc>
                <a:spcPct val="100000"/>
              </a:lnSpc>
              <a:spcBef>
                <a:spcPts val="600"/>
              </a:spcBef>
              <a:spcAft>
                <a:spcPts val="0"/>
              </a:spcAft>
              <a:buClr>
                <a:schemeClr val="dk1"/>
              </a:buClr>
              <a:buSzPct val="80000"/>
              <a:buFont typeface="Arial"/>
              <a:buChar char="●"/>
            </a:pPr>
            <a:r>
              <a:rPr lang="en"/>
              <a:t>VO-run collaboration services</a:t>
            </a:r>
          </a:p>
          <a:p>
            <a:pPr algn="l" rtl="0" lvl="1" marR="0" indent="-342900" marL="914400">
              <a:lnSpc>
                <a:spcPct val="100000"/>
              </a:lnSpc>
              <a:spcBef>
                <a:spcPts val="480"/>
              </a:spcBef>
              <a:spcAft>
                <a:spcPts val="0"/>
              </a:spcAft>
              <a:buClr>
                <a:schemeClr val="dk1"/>
              </a:buClr>
              <a:buSzPct val="100000"/>
              <a:buFont typeface="Courier New"/>
              <a:buChar char="o"/>
            </a:pPr>
            <a:r>
              <a:rPr sz="1800" lang="en"/>
              <a:t>Wikis or forums isolated to the VO</a:t>
            </a:r>
          </a:p>
          <a:p>
            <a:pPr algn="l" rtl="0" lvl="1" marR="0" indent="-342900" marL="914400">
              <a:lnSpc>
                <a:spcPct val="100000"/>
              </a:lnSpc>
              <a:spcBef>
                <a:spcPts val="480"/>
              </a:spcBef>
              <a:spcAft>
                <a:spcPts val="0"/>
              </a:spcAft>
              <a:buClr>
                <a:schemeClr val="dk1"/>
              </a:buClr>
              <a:buSzPct val="100000"/>
              <a:buFont typeface="Courier New"/>
              <a:buChar char="o"/>
            </a:pPr>
            <a:r>
              <a:rPr sz="1800" lang="en"/>
              <a:t>VO-supplied IdM rather than depending on RP</a:t>
            </a:r>
          </a:p>
          <a:p>
            <a:pPr algn="l" rtl="0" lvl="0" marR="0" indent="-381000" marL="457200">
              <a:lnSpc>
                <a:spcPct val="100000"/>
              </a:lnSpc>
              <a:spcBef>
                <a:spcPts val="600"/>
              </a:spcBef>
              <a:spcAft>
                <a:spcPts val="0"/>
              </a:spcAft>
              <a:buClr>
                <a:schemeClr val="dk1"/>
              </a:buClr>
              <a:buSzPct val="80000"/>
              <a:buFont typeface="Arial"/>
              <a:buChar char="●"/>
            </a:pPr>
            <a:r>
              <a:rPr lang="en"/>
              <a:t>VO using multiple RPs</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y="0" x="0"/>
          <a:ext cy="0" cx="0"/>
          <a:chOff y="0" x="0"/>
          <a:chExt cy="0" cx="0"/>
        </a:xfrm>
      </p:grpSpPr>
      <p:sp>
        <p:nvSpPr>
          <p:cNvPr id="117" name="Shape 117"/>
          <p:cNvSpPr txBox="1"/>
          <p:nvPr>
            <p:ph type="title"/>
          </p:nvPr>
        </p:nvSpPr>
        <p:spPr>
          <a:xfrm>
            <a:off y="274637" x="457200"/>
            <a:ext cy="1143299" cx="8229600"/>
          </a:xfrm>
          <a:prstGeom prst="rect">
            <a:avLst/>
          </a:prstGeom>
        </p:spPr>
        <p:txBody>
          <a:bodyPr bIns="91425" rIns="91425" lIns="91425" tIns="91425" anchor="b" anchorCtr="0">
            <a:noAutofit/>
          </a:bodyPr>
          <a:lstStyle/>
          <a:p>
            <a:pPr>
              <a:spcBef>
                <a:spcPts val="0"/>
              </a:spcBef>
              <a:buNone/>
            </a:pPr>
            <a:r>
              <a:rPr b="0" lang="en"/>
              <a:t>Enablers of Delegation</a:t>
            </a:r>
          </a:p>
        </p:txBody>
      </p:sp>
      <p:sp>
        <p:nvSpPr>
          <p:cNvPr id="118" name="Shape 118"/>
          <p:cNvSpPr txBox="1"/>
          <p:nvPr>
            <p:ph idx="1" type="body"/>
          </p:nvPr>
        </p:nvSpPr>
        <p:spPr>
          <a:xfrm>
            <a:off y="1600200" x="457200"/>
            <a:ext cy="4967700" cx="8229600"/>
          </a:xfrm>
          <a:prstGeom prst="rect">
            <a:avLst/>
          </a:prstGeom>
        </p:spPr>
        <p:txBody>
          <a:bodyPr bIns="91425" rIns="91425" lIns="91425" tIns="91425" anchor="t" anchorCtr="0">
            <a:noAutofit/>
          </a:bodyPr>
          <a:lstStyle/>
          <a:p>
            <a:pPr rtl="0" lvl="0" indent="-419100" marL="457200">
              <a:spcBef>
                <a:spcPts val="0"/>
              </a:spcBef>
              <a:buClr>
                <a:schemeClr val="dk1"/>
              </a:buClr>
              <a:buSzPct val="100000"/>
              <a:buFont typeface="Arial"/>
              <a:buChar char="●"/>
            </a:pPr>
            <a:r>
              <a:rPr lang="en"/>
              <a:t>Available VO IT/IdM effort and expertise</a:t>
            </a:r>
          </a:p>
          <a:p>
            <a:pPr rtl="0" lvl="1" indent="-381000" marL="914400">
              <a:spcBef>
                <a:spcPts val="0"/>
              </a:spcBef>
              <a:buClr>
                <a:schemeClr val="dk1"/>
              </a:buClr>
              <a:buSzPct val="80000"/>
              <a:buFont typeface="Courier New"/>
              <a:buChar char="o"/>
            </a:pPr>
            <a:r>
              <a:rPr lang="en"/>
              <a:t>IT knowledgable staff to install/maintain servers</a:t>
            </a:r>
          </a:p>
          <a:p>
            <a:pPr rtl="0" lvl="1" indent="-381000" marL="914400">
              <a:spcBef>
                <a:spcPts val="0"/>
              </a:spcBef>
              <a:buClr>
                <a:schemeClr val="dk1"/>
              </a:buClr>
              <a:buSzPct val="80000"/>
              <a:buFont typeface="Courier New"/>
              <a:buChar char="o"/>
            </a:pPr>
            <a:r>
              <a:rPr lang="en"/>
              <a:t>IdM knowledgeable staff for secure configuration</a:t>
            </a:r>
          </a:p>
          <a:p>
            <a:pPr algn="l" rtl="0" lvl="0" marR="0" indent="-419100" marL="457200">
              <a:lnSpc>
                <a:spcPct val="100000"/>
              </a:lnSpc>
              <a:spcBef>
                <a:spcPts val="600"/>
              </a:spcBef>
              <a:spcAft>
                <a:spcPts val="0"/>
              </a:spcAft>
              <a:buClr>
                <a:schemeClr val="dk1"/>
              </a:buClr>
              <a:buSzPct val="100000"/>
              <a:buFont typeface="Arial"/>
              <a:buChar char="●"/>
            </a:pPr>
            <a:r>
              <a:rPr lang="en"/>
              <a:t>Established trust relationships</a:t>
            </a:r>
          </a:p>
          <a:p>
            <a:pPr algn="l" rtl="0" lvl="1" marR="0" indent="-381000" marL="914400">
              <a:lnSpc>
                <a:spcPct val="100000"/>
              </a:lnSpc>
              <a:spcBef>
                <a:spcPts val="600"/>
              </a:spcBef>
              <a:spcAft>
                <a:spcPts val="0"/>
              </a:spcAft>
              <a:buClr>
                <a:schemeClr val="dk1"/>
              </a:buClr>
              <a:buSzPct val="80000"/>
              <a:buFont typeface="Courier New"/>
              <a:buChar char="o"/>
            </a:pPr>
            <a:r>
              <a:rPr lang="en"/>
              <a:t>VO has close association with RP or good reputation</a:t>
            </a:r>
          </a:p>
          <a:p>
            <a:pPr algn="l" rtl="0" lvl="1" marR="0" indent="-381000" marL="914400">
              <a:lnSpc>
                <a:spcPct val="100000"/>
              </a:lnSpc>
              <a:spcBef>
                <a:spcPts val="600"/>
              </a:spcBef>
              <a:spcAft>
                <a:spcPts val="0"/>
              </a:spcAft>
              <a:buClr>
                <a:schemeClr val="dk1"/>
              </a:buClr>
              <a:buSzPct val="80000"/>
              <a:buFont typeface="Courier New"/>
              <a:buChar char="o"/>
            </a:pPr>
            <a:r>
              <a:rPr lang="en"/>
              <a:t>VO has history or prior collaboration with RP </a:t>
            </a:r>
          </a:p>
          <a:p>
            <a:pPr algn="l" rtl="0" lvl="0" marR="0" indent="-381000" marL="457200">
              <a:lnSpc>
                <a:spcPct val="100000"/>
              </a:lnSpc>
              <a:spcBef>
                <a:spcPts val="600"/>
              </a:spcBef>
              <a:spcAft>
                <a:spcPts val="0"/>
              </a:spcAft>
              <a:buClr>
                <a:schemeClr val="dk1"/>
              </a:buClr>
              <a:buSzPct val="80000"/>
              <a:buFont typeface="Arial"/>
              <a:buChar char="●"/>
            </a:pPr>
            <a:r>
              <a:rPr lang="en"/>
              <a:t>Available tracing mechanisms</a:t>
            </a:r>
          </a:p>
          <a:p>
            <a:pPr algn="l" rtl="0" lvl="1" marR="0" indent="-381000" marL="914400">
              <a:lnSpc>
                <a:spcPct val="100000"/>
              </a:lnSpc>
              <a:spcBef>
                <a:spcPts val="600"/>
              </a:spcBef>
              <a:spcAft>
                <a:spcPts val="0"/>
              </a:spcAft>
              <a:buClr>
                <a:schemeClr val="dk1"/>
              </a:buClr>
              <a:buSzPct val="80000"/>
              <a:buFont typeface="Courier New"/>
              <a:buChar char="o"/>
            </a:pPr>
            <a:r>
              <a:rPr lang="en"/>
              <a:t>Facilitate user support and incident response</a:t>
            </a:r>
          </a:p>
          <a:p>
            <a:pPr algn="l" rtl="0" lvl="1" marR="0" indent="-381000" marL="914400">
              <a:lnSpc>
                <a:spcPct val="100000"/>
              </a:lnSpc>
              <a:spcBef>
                <a:spcPts val="600"/>
              </a:spcBef>
              <a:spcAft>
                <a:spcPts val="0"/>
              </a:spcAft>
              <a:buClr>
                <a:schemeClr val="dk1"/>
              </a:buClr>
              <a:buSzPct val="80000"/>
              <a:buFont typeface="Courier New"/>
              <a:buChar char="o"/>
            </a:pPr>
            <a:r>
              <a:rPr lang="en"/>
              <a:t>Helps mitigate perceived risks from delegation</a:t>
            </a:r>
          </a:p>
          <a:p>
            <a:pPr algn="l" rtl="0" lvl="0" marR="0" indent="-381000" marL="457200">
              <a:lnSpc>
                <a:spcPct val="100000"/>
              </a:lnSpc>
              <a:spcBef>
                <a:spcPts val="600"/>
              </a:spcBef>
              <a:spcAft>
                <a:spcPts val="0"/>
              </a:spcAft>
              <a:buClr>
                <a:schemeClr val="dk1"/>
              </a:buClr>
              <a:buSzPct val="80000"/>
              <a:buFont typeface="Arial"/>
              <a:buChar char="●"/>
            </a:pPr>
            <a:r>
              <a:rPr lang="en"/>
              <a:t>Alignment with RP’s mission</a:t>
            </a:r>
          </a:p>
          <a:p>
            <a:pPr rtl="0" lvl="0">
              <a:spcBef>
                <a:spcPts val="0"/>
              </a:spcBef>
              <a:buClr>
                <a:schemeClr val="dk1"/>
              </a:buClr>
              <a:buFont typeface="Arial"/>
              <a:buNone/>
            </a:pPr>
            <a:r>
              <a:t/>
            </a:r>
            <a:endParaRPr/>
          </a:p>
          <a:p>
            <a:pPr>
              <a:spcBef>
                <a:spcPts val="0"/>
              </a:spcBef>
              <a:buNone/>
            </a:pPr>
            <a:r>
              <a:t/>
            </a:r>
            <a:endParaRP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