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2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04FD2-C2E1-F242-86C9-0C9DDCBDEA45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EED40-FF2A-C747-BE22-CAFF3EE0D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93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30959-356D-EC4C-B61B-4859DD13612C}" type="datetimeFigureOut">
              <a:rPr lang="en-US" smtClean="0"/>
              <a:t>09/09/2014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46201-4561-244B-9D28-9BD278F2D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4035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3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7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94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2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9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0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0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9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7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0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1DF76-0258-D346-80E3-B9D7B435D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2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UK </a:t>
            </a:r>
            <a:r>
              <a:rPr lang="en-US" dirty="0" err="1" smtClean="0"/>
              <a:t>eScience</a:t>
            </a:r>
            <a:r>
              <a:rPr lang="en-US" dirty="0" smtClean="0"/>
              <a:t> CA and JANET Certificate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Kelsey &amp; Jens Jensen</a:t>
            </a:r>
          </a:p>
          <a:p>
            <a:r>
              <a:rPr lang="en-US" dirty="0" smtClean="0"/>
              <a:t>STFC-RAL</a:t>
            </a:r>
          </a:p>
          <a:p>
            <a:r>
              <a:rPr lang="en-US" dirty="0" err="1" smtClean="0"/>
              <a:t>EUGridPMA</a:t>
            </a:r>
            <a:r>
              <a:rPr lang="en-US" dirty="0" smtClean="0"/>
              <a:t> Poznan, 9 Sep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38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 </a:t>
            </a:r>
            <a:r>
              <a:rPr lang="en-US" dirty="0" err="1" smtClean="0"/>
              <a:t>eScience</a:t>
            </a:r>
            <a:r>
              <a:rPr lang="en-US" dirty="0" smtClean="0"/>
              <a:t> 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UK e-Science CA ticking along as </a:t>
            </a:r>
            <a:r>
              <a:rPr lang="en-US" dirty="0" smtClean="0"/>
              <a:t>usual</a:t>
            </a:r>
            <a:endParaRPr lang="en-US" dirty="0"/>
          </a:p>
          <a:p>
            <a:r>
              <a:rPr lang="en-US" dirty="0" smtClean="0"/>
              <a:t>currently </a:t>
            </a:r>
            <a:r>
              <a:rPr lang="en-US" dirty="0"/>
              <a:t>about 700 distinct valid persons and 1700 distinct valid </a:t>
            </a:r>
            <a:r>
              <a:rPr lang="en-US" dirty="0" smtClean="0"/>
              <a:t>hosts</a:t>
            </a:r>
            <a:endParaRPr lang="en-US" dirty="0"/>
          </a:p>
          <a:p>
            <a:pPr lvl="1"/>
            <a:r>
              <a:rPr lang="en-US" dirty="0" smtClean="0"/>
              <a:t>number </a:t>
            </a:r>
            <a:r>
              <a:rPr lang="en-US" dirty="0"/>
              <a:t>of robots is probably still less than 10.</a:t>
            </a:r>
          </a:p>
          <a:p>
            <a:r>
              <a:rPr lang="en-US" dirty="0"/>
              <a:t>New CP: version </a:t>
            </a:r>
            <a:r>
              <a:rPr lang="en-US" dirty="0" smtClean="0"/>
              <a:t>2.0</a:t>
            </a:r>
            <a:endParaRPr lang="en-US" dirty="0"/>
          </a:p>
          <a:p>
            <a:pPr lvl="1"/>
            <a:r>
              <a:rPr lang="en-US" dirty="0" smtClean="0"/>
              <a:t>currently </a:t>
            </a:r>
            <a:r>
              <a:rPr lang="en-US" dirty="0"/>
              <a:t>with Willy and Ursula for </a:t>
            </a:r>
            <a:r>
              <a:rPr lang="en-US" dirty="0" smtClean="0"/>
              <a:t>review</a:t>
            </a:r>
          </a:p>
          <a:p>
            <a:r>
              <a:rPr lang="en-US" dirty="0" smtClean="0"/>
              <a:t>Separated </a:t>
            </a:r>
            <a:r>
              <a:rPr lang="en-US" dirty="0"/>
              <a:t>CP from all the rest, with a joint CP for all accredited UK e-</a:t>
            </a:r>
            <a:r>
              <a:rPr lang="en-US" dirty="0" smtClean="0"/>
              <a:t>Science.</a:t>
            </a:r>
          </a:p>
          <a:p>
            <a:r>
              <a:rPr lang="en-US" dirty="0" smtClean="0"/>
              <a:t>The </a:t>
            </a:r>
            <a:r>
              <a:rPr lang="en-US" dirty="0"/>
              <a:t>basic idea is that the CPS specific to each CA will then be quite short.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08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JANET Certificate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JANET are </a:t>
            </a:r>
            <a:r>
              <a:rPr lang="en-US" sz="2000" dirty="0" err="1"/>
              <a:t>finalising</a:t>
            </a:r>
            <a:r>
              <a:rPr lang="en-US" sz="2000" dirty="0"/>
              <a:t> talks/agreements with </a:t>
            </a:r>
            <a:r>
              <a:rPr lang="en-US" sz="2000" dirty="0" smtClean="0"/>
              <a:t>the chosen supplier</a:t>
            </a:r>
          </a:p>
          <a:p>
            <a:pPr lvl="1"/>
            <a:r>
              <a:rPr lang="en-US" sz="2000" dirty="0" smtClean="0"/>
              <a:t>providing </a:t>
            </a:r>
            <a:r>
              <a:rPr lang="en-US" sz="2000" dirty="0"/>
              <a:t>certificates to the </a:t>
            </a:r>
            <a:r>
              <a:rPr lang="en-US" sz="2000" dirty="0" smtClean="0"/>
              <a:t>UK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UK e-Science CA has investigated what is required to fully hand over issuance to </a:t>
            </a:r>
            <a:r>
              <a:rPr lang="en-US" sz="2000" dirty="0" smtClean="0"/>
              <a:t>JANET.</a:t>
            </a:r>
            <a:endParaRPr lang="en-US" sz="2000" dirty="0"/>
          </a:p>
          <a:p>
            <a:r>
              <a:rPr lang="en-US" sz="2000" dirty="0"/>
              <a:t>A</a:t>
            </a:r>
            <a:r>
              <a:rPr lang="en-US" sz="2000" dirty="0" smtClean="0"/>
              <a:t> </a:t>
            </a:r>
            <a:r>
              <a:rPr lang="en-US" sz="2000" dirty="0" err="1"/>
              <a:t>workplan</a:t>
            </a:r>
            <a:r>
              <a:rPr lang="en-US" sz="2000" dirty="0"/>
              <a:t> which assumes that this can be done </a:t>
            </a:r>
            <a:r>
              <a:rPr lang="en-US" sz="2000" dirty="0" smtClean="0"/>
              <a:t>successfully</a:t>
            </a:r>
          </a:p>
          <a:p>
            <a:pPr lvl="1"/>
            <a:r>
              <a:rPr lang="en-US" sz="1600" dirty="0" smtClean="0"/>
              <a:t>Plan for termination </a:t>
            </a:r>
            <a:r>
              <a:rPr lang="en-US" sz="1600" dirty="0"/>
              <a:t>of the UK e-Science CA in early </a:t>
            </a:r>
            <a:r>
              <a:rPr lang="en-US" sz="1600" dirty="0" smtClean="0"/>
              <a:t>2018</a:t>
            </a:r>
            <a:endParaRPr lang="en-US" sz="1600" dirty="0"/>
          </a:p>
          <a:p>
            <a:r>
              <a:rPr lang="en-US" sz="2000" dirty="0"/>
              <a:t>JANET CA to seek accreditation by Jan </a:t>
            </a:r>
            <a:r>
              <a:rPr lang="en-US" sz="2000" dirty="0" smtClean="0"/>
              <a:t>2015</a:t>
            </a:r>
            <a:endParaRPr lang="en-US" sz="2000" dirty="0"/>
          </a:p>
          <a:p>
            <a:r>
              <a:rPr lang="en-US" sz="2000" dirty="0"/>
              <a:t>Lots of work still for </a:t>
            </a:r>
            <a:r>
              <a:rPr lang="en-US" sz="2000" dirty="0" smtClean="0"/>
              <a:t>JANET</a:t>
            </a:r>
            <a:endParaRPr lang="en-US" sz="2000" dirty="0"/>
          </a:p>
          <a:p>
            <a:r>
              <a:rPr lang="en-US" sz="2000" dirty="0" smtClean="0"/>
              <a:t>two </a:t>
            </a:r>
            <a:r>
              <a:rPr lang="en-US" sz="2000" dirty="0"/>
              <a:t>major tasks </a:t>
            </a:r>
            <a:r>
              <a:rPr lang="en-US" sz="2000" dirty="0" smtClean="0"/>
              <a:t>are</a:t>
            </a:r>
          </a:p>
          <a:p>
            <a:pPr lvl="1"/>
            <a:r>
              <a:rPr lang="en-US" sz="2000" dirty="0" smtClean="0"/>
              <a:t>all </a:t>
            </a:r>
            <a:r>
              <a:rPr lang="en-US" sz="2000" dirty="0" err="1"/>
              <a:t>flavours</a:t>
            </a:r>
            <a:r>
              <a:rPr lang="en-US" sz="2000" dirty="0"/>
              <a:t> of certificates can be </a:t>
            </a:r>
            <a:r>
              <a:rPr lang="en-US" sz="2000" dirty="0" smtClean="0"/>
              <a:t>issued</a:t>
            </a:r>
            <a:endParaRPr lang="en-US" sz="2000" dirty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UK </a:t>
            </a:r>
            <a:r>
              <a:rPr lang="en-US" sz="2000" dirty="0" smtClean="0"/>
              <a:t>Access Management Federation </a:t>
            </a:r>
            <a:r>
              <a:rPr lang="en-US" sz="2000" dirty="0"/>
              <a:t>can comply with MICS requirements for identity.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67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JANET 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Needs to be cost effective for </a:t>
            </a:r>
            <a:r>
              <a:rPr lang="en-US" dirty="0" err="1" smtClean="0"/>
              <a:t>GridPP</a:t>
            </a:r>
            <a:endParaRPr lang="en-US" dirty="0" smtClean="0"/>
          </a:p>
          <a:p>
            <a:pPr lvl="1"/>
            <a:r>
              <a:rPr lang="en-US" dirty="0" smtClean="0"/>
              <a:t>still </a:t>
            </a:r>
            <a:r>
              <a:rPr lang="en-US" dirty="0"/>
              <a:t>the largest user of UK e-</a:t>
            </a:r>
            <a:r>
              <a:rPr lang="en-US" dirty="0" smtClean="0"/>
              <a:t>Science</a:t>
            </a:r>
            <a:endParaRPr lang="en-US" dirty="0"/>
          </a:p>
          <a:p>
            <a:r>
              <a:rPr lang="en-US" dirty="0"/>
              <a:t>It is important to "manage the message", to ensure that people don't lose trust in the existing </a:t>
            </a:r>
            <a:r>
              <a:rPr lang="en-US" dirty="0" smtClean="0"/>
              <a:t>infrastructure</a:t>
            </a:r>
          </a:p>
          <a:p>
            <a:r>
              <a:rPr lang="en-US" dirty="0" smtClean="0"/>
              <a:t>UK </a:t>
            </a:r>
            <a:r>
              <a:rPr lang="en-US" dirty="0"/>
              <a:t>e-Science </a:t>
            </a:r>
            <a:r>
              <a:rPr lang="en-US" dirty="0" smtClean="0"/>
              <a:t>CA will </a:t>
            </a:r>
            <a:r>
              <a:rPr lang="en-US" dirty="0"/>
              <a:t>only terminate itself </a:t>
            </a:r>
            <a:r>
              <a:rPr lang="en-US" dirty="0" smtClean="0"/>
              <a:t>when </a:t>
            </a:r>
            <a:r>
              <a:rPr lang="en-US" dirty="0"/>
              <a:t>it has successfully handed over everything and (nearly) everyone is happy(</a:t>
            </a:r>
            <a:r>
              <a:rPr lang="en-US" dirty="0" err="1"/>
              <a:t>ish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JANET investigating certificate issuance via UK </a:t>
            </a:r>
            <a:r>
              <a:rPr lang="en-US" dirty="0" smtClean="0"/>
              <a:t>tools</a:t>
            </a:r>
            <a:endParaRPr lang="en-US" dirty="0"/>
          </a:p>
          <a:p>
            <a:pPr lvl="1"/>
            <a:r>
              <a:rPr lang="en-US" dirty="0" err="1" smtClean="0"/>
              <a:t>CertWizard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CAportal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would help provide continuity for users.</a:t>
            </a:r>
          </a:p>
          <a:p>
            <a:r>
              <a:rPr lang="en-US" dirty="0"/>
              <a:t>However, DNs will change (unless they could be inherited but that seems dodgy). </a:t>
            </a:r>
            <a:endParaRPr lang="en-US" dirty="0" smtClean="0"/>
          </a:p>
          <a:p>
            <a:r>
              <a:rPr lang="en-US" dirty="0" smtClean="0"/>
              <a:t>Maybe </a:t>
            </a:r>
            <a:r>
              <a:rPr lang="en-US" dirty="0"/>
              <a:t>we can migrate the current CNs to new ones (from UKAMF) gracefully?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38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09/09/2014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EUGridPMA Sep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1DF76-0258-D346-80E3-B9D7B435D4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09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357</Words>
  <Application>Microsoft Macintosh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UK eScience CA and JANET Certificate Service</vt:lpstr>
      <vt:lpstr>UK eScience CA</vt:lpstr>
      <vt:lpstr>JANET Certificate Service</vt:lpstr>
      <vt:lpstr>JANET CS (2)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eScience CA and JANET Certificate Service</dc:title>
  <dc:creator>David Kelsey</dc:creator>
  <cp:lastModifiedBy>David Kelsey</cp:lastModifiedBy>
  <cp:revision>6</cp:revision>
  <dcterms:created xsi:type="dcterms:W3CDTF">2014-09-09T07:09:17Z</dcterms:created>
  <dcterms:modified xsi:type="dcterms:W3CDTF">2014-09-09T07:26:31Z</dcterms:modified>
</cp:coreProperties>
</file>