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225" r:id="rId2"/>
  </p:sldMasterIdLst>
  <p:notesMasterIdLst>
    <p:notesMasterId r:id="rId14"/>
  </p:notesMasterIdLst>
  <p:handoutMasterIdLst>
    <p:handoutMasterId r:id="rId15"/>
  </p:handoutMasterIdLst>
  <p:sldIdLst>
    <p:sldId id="256" r:id="rId3"/>
    <p:sldId id="316" r:id="rId4"/>
    <p:sldId id="280" r:id="rId5"/>
    <p:sldId id="317" r:id="rId6"/>
    <p:sldId id="318" r:id="rId7"/>
    <p:sldId id="319" r:id="rId8"/>
    <p:sldId id="320" r:id="rId9"/>
    <p:sldId id="321" r:id="rId10"/>
    <p:sldId id="322" r:id="rId11"/>
    <p:sldId id="323" r:id="rId12"/>
    <p:sldId id="297" r:id="rId13"/>
  </p:sldIdLst>
  <p:sldSz cx="9144000" cy="6858000" type="screen4x3"/>
  <p:notesSz cx="7099300" cy="10234613"/>
  <p:defaultTextStyle>
    <a:defPPr>
      <a:defRPr lang="es-ES"/>
    </a:defPPr>
    <a:lvl1pPr algn="ctr" rtl="0" fontAlgn="base">
      <a:spcBef>
        <a:spcPct val="0"/>
      </a:spcBef>
      <a:spcAft>
        <a:spcPct val="0"/>
      </a:spcAft>
      <a:defRPr sz="2000" kern="1200">
        <a:solidFill>
          <a:schemeClr val="tx1"/>
        </a:solidFill>
        <a:latin typeface="Verdana" pitchFamily="34" charset="0"/>
        <a:ea typeface="+mn-ea"/>
        <a:cs typeface="+mn-cs"/>
      </a:defRPr>
    </a:lvl1pPr>
    <a:lvl2pPr marL="457200" algn="ctr" rtl="0" fontAlgn="base">
      <a:spcBef>
        <a:spcPct val="0"/>
      </a:spcBef>
      <a:spcAft>
        <a:spcPct val="0"/>
      </a:spcAft>
      <a:defRPr sz="2000" kern="1200">
        <a:solidFill>
          <a:schemeClr val="tx1"/>
        </a:solidFill>
        <a:latin typeface="Verdana" pitchFamily="34" charset="0"/>
        <a:ea typeface="+mn-ea"/>
        <a:cs typeface="+mn-cs"/>
      </a:defRPr>
    </a:lvl2pPr>
    <a:lvl3pPr marL="914400" algn="ctr" rtl="0" fontAlgn="base">
      <a:spcBef>
        <a:spcPct val="0"/>
      </a:spcBef>
      <a:spcAft>
        <a:spcPct val="0"/>
      </a:spcAft>
      <a:defRPr sz="2000" kern="1200">
        <a:solidFill>
          <a:schemeClr val="tx1"/>
        </a:solidFill>
        <a:latin typeface="Verdana" pitchFamily="34" charset="0"/>
        <a:ea typeface="+mn-ea"/>
        <a:cs typeface="+mn-cs"/>
      </a:defRPr>
    </a:lvl3pPr>
    <a:lvl4pPr marL="1371600" algn="ctr" rtl="0" fontAlgn="base">
      <a:spcBef>
        <a:spcPct val="0"/>
      </a:spcBef>
      <a:spcAft>
        <a:spcPct val="0"/>
      </a:spcAft>
      <a:defRPr sz="2000" kern="1200">
        <a:solidFill>
          <a:schemeClr val="tx1"/>
        </a:solidFill>
        <a:latin typeface="Verdana" pitchFamily="34" charset="0"/>
        <a:ea typeface="+mn-ea"/>
        <a:cs typeface="+mn-cs"/>
      </a:defRPr>
    </a:lvl4pPr>
    <a:lvl5pPr marL="1828800" algn="ctr" rtl="0" fontAlgn="base">
      <a:spcBef>
        <a:spcPct val="0"/>
      </a:spcBef>
      <a:spcAft>
        <a:spcPct val="0"/>
      </a:spcAft>
      <a:defRPr sz="2000" kern="1200">
        <a:solidFill>
          <a:schemeClr val="tx1"/>
        </a:solidFill>
        <a:latin typeface="Verdana" pitchFamily="34" charset="0"/>
        <a:ea typeface="+mn-ea"/>
        <a:cs typeface="+mn-cs"/>
      </a:defRPr>
    </a:lvl5pPr>
    <a:lvl6pPr marL="2286000" algn="l" defTabSz="914400" rtl="0" eaLnBrk="1" latinLnBrk="0" hangingPunct="1">
      <a:defRPr sz="2000" kern="1200">
        <a:solidFill>
          <a:schemeClr val="tx1"/>
        </a:solidFill>
        <a:latin typeface="Verdana" pitchFamily="34" charset="0"/>
        <a:ea typeface="+mn-ea"/>
        <a:cs typeface="+mn-cs"/>
      </a:defRPr>
    </a:lvl6pPr>
    <a:lvl7pPr marL="2743200" algn="l" defTabSz="914400" rtl="0" eaLnBrk="1" latinLnBrk="0" hangingPunct="1">
      <a:defRPr sz="2000" kern="1200">
        <a:solidFill>
          <a:schemeClr val="tx1"/>
        </a:solidFill>
        <a:latin typeface="Verdana" pitchFamily="34" charset="0"/>
        <a:ea typeface="+mn-ea"/>
        <a:cs typeface="+mn-cs"/>
      </a:defRPr>
    </a:lvl7pPr>
    <a:lvl8pPr marL="3200400" algn="l" defTabSz="914400" rtl="0" eaLnBrk="1" latinLnBrk="0" hangingPunct="1">
      <a:defRPr sz="2000" kern="1200">
        <a:solidFill>
          <a:schemeClr val="tx1"/>
        </a:solidFill>
        <a:latin typeface="Verdana" pitchFamily="34" charset="0"/>
        <a:ea typeface="+mn-ea"/>
        <a:cs typeface="+mn-cs"/>
      </a:defRPr>
    </a:lvl8pPr>
    <a:lvl9pPr marL="3657600" algn="l" defTabSz="914400" rtl="0" eaLnBrk="1" latinLnBrk="0" hangingPunct="1">
      <a:defRPr sz="20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0066"/>
    <a:srgbClr val="FFFFFF"/>
    <a:srgbClr val="FF0000"/>
    <a:srgbClr val="000099"/>
    <a:srgbClr val="F8F8F8"/>
    <a:srgbClr val="333399"/>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76" autoAdjust="0"/>
    <p:restoredTop sz="94737" autoAdjust="0"/>
  </p:normalViewPr>
  <p:slideViewPr>
    <p:cSldViewPr snapToGrid="0">
      <p:cViewPr varScale="1">
        <p:scale>
          <a:sx n="83" d="100"/>
          <a:sy n="83" d="100"/>
        </p:scale>
        <p:origin x="-413"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9" d="100"/>
          <a:sy n="69" d="100"/>
        </p:scale>
        <p:origin x="-2026" y="-77"/>
      </p:cViewPr>
      <p:guideLst>
        <p:guide orient="horz" pos="3223"/>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3074988" cy="511175"/>
          </a:xfrm>
          <a:prstGeom prst="rect">
            <a:avLst/>
          </a:prstGeom>
          <a:noFill/>
          <a:ln w="9525">
            <a:noFill/>
            <a:miter lim="800000"/>
            <a:headEnd/>
            <a:tailEnd/>
          </a:ln>
          <a:effectLst/>
        </p:spPr>
        <p:txBody>
          <a:bodyPr vert="horz" wrap="square" lIns="95485" tIns="47742" rIns="95485" bIns="47742" numCol="1" anchor="t" anchorCtr="0" compatLnSpc="1">
            <a:prstTxWarp prst="textNoShape">
              <a:avLst/>
            </a:prstTxWarp>
          </a:bodyPr>
          <a:lstStyle>
            <a:lvl1pPr algn="l" defTabSz="955675">
              <a:defRPr sz="1200">
                <a:latin typeface="Times New Roman" pitchFamily="18" charset="0"/>
              </a:defRPr>
            </a:lvl1pPr>
          </a:lstStyle>
          <a:p>
            <a:pPr>
              <a:defRPr/>
            </a:pPr>
            <a:endParaRPr lang="en-GB"/>
          </a:p>
        </p:txBody>
      </p:sp>
      <p:sp>
        <p:nvSpPr>
          <p:cNvPr id="92163" name="Rectangle 3"/>
          <p:cNvSpPr>
            <a:spLocks noGrp="1" noChangeArrowheads="1"/>
          </p:cNvSpPr>
          <p:nvPr>
            <p:ph type="dt" sz="quarter" idx="1"/>
          </p:nvPr>
        </p:nvSpPr>
        <p:spPr bwMode="auto">
          <a:xfrm>
            <a:off x="4022725" y="0"/>
            <a:ext cx="3074988" cy="511175"/>
          </a:xfrm>
          <a:prstGeom prst="rect">
            <a:avLst/>
          </a:prstGeom>
          <a:noFill/>
          <a:ln w="9525">
            <a:noFill/>
            <a:miter lim="800000"/>
            <a:headEnd/>
            <a:tailEnd/>
          </a:ln>
          <a:effectLst/>
        </p:spPr>
        <p:txBody>
          <a:bodyPr vert="horz" wrap="square" lIns="95485" tIns="47742" rIns="95485" bIns="47742" numCol="1" anchor="t" anchorCtr="0" compatLnSpc="1">
            <a:prstTxWarp prst="textNoShape">
              <a:avLst/>
            </a:prstTxWarp>
          </a:bodyPr>
          <a:lstStyle>
            <a:lvl1pPr algn="r" defTabSz="955675">
              <a:defRPr sz="1200">
                <a:latin typeface="Times New Roman" pitchFamily="18" charset="0"/>
              </a:defRPr>
            </a:lvl1pPr>
          </a:lstStyle>
          <a:p>
            <a:pPr>
              <a:defRPr/>
            </a:pPr>
            <a:endParaRPr lang="en-GB"/>
          </a:p>
        </p:txBody>
      </p:sp>
      <p:sp>
        <p:nvSpPr>
          <p:cNvPr id="92164" name="Rectangle 4"/>
          <p:cNvSpPr>
            <a:spLocks noGrp="1" noChangeArrowheads="1"/>
          </p:cNvSpPr>
          <p:nvPr>
            <p:ph type="ftr" sz="quarter" idx="2"/>
          </p:nvPr>
        </p:nvSpPr>
        <p:spPr bwMode="auto">
          <a:xfrm>
            <a:off x="0" y="9721850"/>
            <a:ext cx="3074988" cy="511175"/>
          </a:xfrm>
          <a:prstGeom prst="rect">
            <a:avLst/>
          </a:prstGeom>
          <a:noFill/>
          <a:ln w="9525">
            <a:noFill/>
            <a:miter lim="800000"/>
            <a:headEnd/>
            <a:tailEnd/>
          </a:ln>
          <a:effectLst/>
        </p:spPr>
        <p:txBody>
          <a:bodyPr vert="horz" wrap="square" lIns="95485" tIns="47742" rIns="95485" bIns="47742" numCol="1" anchor="b" anchorCtr="0" compatLnSpc="1">
            <a:prstTxWarp prst="textNoShape">
              <a:avLst/>
            </a:prstTxWarp>
          </a:bodyPr>
          <a:lstStyle>
            <a:lvl1pPr algn="l" defTabSz="955675">
              <a:defRPr sz="1200">
                <a:latin typeface="Times New Roman" pitchFamily="18" charset="0"/>
              </a:defRPr>
            </a:lvl1pPr>
          </a:lstStyle>
          <a:p>
            <a:pPr>
              <a:defRPr/>
            </a:pPr>
            <a:endParaRPr lang="en-GB"/>
          </a:p>
        </p:txBody>
      </p:sp>
      <p:sp>
        <p:nvSpPr>
          <p:cNvPr id="92165" name="Rectangle 5"/>
          <p:cNvSpPr>
            <a:spLocks noGrp="1" noChangeArrowheads="1"/>
          </p:cNvSpPr>
          <p:nvPr>
            <p:ph type="sldNum" sz="quarter" idx="3"/>
          </p:nvPr>
        </p:nvSpPr>
        <p:spPr bwMode="auto">
          <a:xfrm>
            <a:off x="4022725" y="9721850"/>
            <a:ext cx="3074988" cy="511175"/>
          </a:xfrm>
          <a:prstGeom prst="rect">
            <a:avLst/>
          </a:prstGeom>
          <a:noFill/>
          <a:ln w="9525">
            <a:noFill/>
            <a:miter lim="800000"/>
            <a:headEnd/>
            <a:tailEnd/>
          </a:ln>
          <a:effectLst/>
        </p:spPr>
        <p:txBody>
          <a:bodyPr vert="horz" wrap="square" lIns="95485" tIns="47742" rIns="95485" bIns="47742" numCol="1" anchor="b" anchorCtr="0" compatLnSpc="1">
            <a:prstTxWarp prst="textNoShape">
              <a:avLst/>
            </a:prstTxWarp>
          </a:bodyPr>
          <a:lstStyle>
            <a:lvl1pPr algn="r" defTabSz="955675">
              <a:defRPr sz="1200">
                <a:latin typeface="Times New Roman" pitchFamily="18" charset="0"/>
              </a:defRPr>
            </a:lvl1pPr>
          </a:lstStyle>
          <a:p>
            <a:pPr>
              <a:defRPr/>
            </a:pPr>
            <a:fld id="{767E252A-B0F2-4B77-8C7A-CCD99C84423F}" type="slidenum">
              <a:rPr lang="en-GB"/>
              <a:pPr>
                <a:defRPr/>
              </a:pPr>
              <a:t>‹#›</a:t>
            </a:fld>
            <a:endParaRPr lang="en-GB"/>
          </a:p>
        </p:txBody>
      </p:sp>
    </p:spTree>
    <p:extLst>
      <p:ext uri="{BB962C8B-B14F-4D97-AF65-F5344CB8AC3E}">
        <p14:creationId xmlns:p14="http://schemas.microsoft.com/office/powerpoint/2010/main" val="37116547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74988" cy="511175"/>
          </a:xfrm>
          <a:prstGeom prst="rect">
            <a:avLst/>
          </a:prstGeom>
          <a:noFill/>
          <a:ln w="9525">
            <a:noFill/>
            <a:miter lim="800000"/>
            <a:headEnd/>
            <a:tailEnd/>
          </a:ln>
          <a:effectLst/>
        </p:spPr>
        <p:txBody>
          <a:bodyPr vert="horz" wrap="square" lIns="95485" tIns="47742" rIns="95485" bIns="47742" numCol="1" anchor="t" anchorCtr="0" compatLnSpc="1">
            <a:prstTxWarp prst="textNoShape">
              <a:avLst/>
            </a:prstTxWarp>
          </a:bodyPr>
          <a:lstStyle>
            <a:lvl1pPr algn="l" defTabSz="955675">
              <a:defRPr sz="1200">
                <a:latin typeface="Times New Roman" pitchFamily="18" charset="0"/>
              </a:defRPr>
            </a:lvl1pPr>
          </a:lstStyle>
          <a:p>
            <a:pPr>
              <a:defRPr/>
            </a:pPr>
            <a:endParaRPr lang="es-ES"/>
          </a:p>
        </p:txBody>
      </p:sp>
      <p:sp>
        <p:nvSpPr>
          <p:cNvPr id="6147" name="Rectangle 3"/>
          <p:cNvSpPr>
            <a:spLocks noGrp="1" noChangeArrowheads="1"/>
          </p:cNvSpPr>
          <p:nvPr>
            <p:ph type="dt" idx="1"/>
          </p:nvPr>
        </p:nvSpPr>
        <p:spPr bwMode="auto">
          <a:xfrm>
            <a:off x="4024313" y="0"/>
            <a:ext cx="3074987" cy="511175"/>
          </a:xfrm>
          <a:prstGeom prst="rect">
            <a:avLst/>
          </a:prstGeom>
          <a:noFill/>
          <a:ln w="9525">
            <a:noFill/>
            <a:miter lim="800000"/>
            <a:headEnd/>
            <a:tailEnd/>
          </a:ln>
          <a:effectLst/>
        </p:spPr>
        <p:txBody>
          <a:bodyPr vert="horz" wrap="square" lIns="95485" tIns="47742" rIns="95485" bIns="47742" numCol="1" anchor="t" anchorCtr="0" compatLnSpc="1">
            <a:prstTxWarp prst="textNoShape">
              <a:avLst/>
            </a:prstTxWarp>
          </a:bodyPr>
          <a:lstStyle>
            <a:lvl1pPr algn="r" defTabSz="955675">
              <a:defRPr sz="1200">
                <a:latin typeface="Times New Roman" pitchFamily="18" charset="0"/>
              </a:defRPr>
            </a:lvl1pPr>
          </a:lstStyle>
          <a:p>
            <a:pPr>
              <a:defRPr/>
            </a:pPr>
            <a:endParaRPr lang="es-ES"/>
          </a:p>
        </p:txBody>
      </p:sp>
      <p:sp>
        <p:nvSpPr>
          <p:cNvPr id="36868" name="Rectangle 4"/>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46150" y="4860925"/>
            <a:ext cx="5207000" cy="4605338"/>
          </a:xfrm>
          <a:prstGeom prst="rect">
            <a:avLst/>
          </a:prstGeom>
          <a:noFill/>
          <a:ln w="9525">
            <a:noFill/>
            <a:miter lim="800000"/>
            <a:headEnd/>
            <a:tailEnd/>
          </a:ln>
          <a:effectLst/>
        </p:spPr>
        <p:txBody>
          <a:bodyPr vert="horz" wrap="square" lIns="95485" tIns="47742" rIns="95485" bIns="47742"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150" name="Rectangle 6"/>
          <p:cNvSpPr>
            <a:spLocks noGrp="1" noChangeArrowheads="1"/>
          </p:cNvSpPr>
          <p:nvPr>
            <p:ph type="ftr" sz="quarter" idx="4"/>
          </p:nvPr>
        </p:nvSpPr>
        <p:spPr bwMode="auto">
          <a:xfrm>
            <a:off x="0" y="9723438"/>
            <a:ext cx="3074988" cy="511175"/>
          </a:xfrm>
          <a:prstGeom prst="rect">
            <a:avLst/>
          </a:prstGeom>
          <a:noFill/>
          <a:ln w="9525">
            <a:noFill/>
            <a:miter lim="800000"/>
            <a:headEnd/>
            <a:tailEnd/>
          </a:ln>
          <a:effectLst/>
        </p:spPr>
        <p:txBody>
          <a:bodyPr vert="horz" wrap="square" lIns="95485" tIns="47742" rIns="95485" bIns="47742" numCol="1" anchor="b" anchorCtr="0" compatLnSpc="1">
            <a:prstTxWarp prst="textNoShape">
              <a:avLst/>
            </a:prstTxWarp>
          </a:bodyPr>
          <a:lstStyle>
            <a:lvl1pPr algn="l" defTabSz="955675">
              <a:defRPr sz="1200">
                <a:latin typeface="Times New Roman" pitchFamily="18" charset="0"/>
              </a:defRPr>
            </a:lvl1pPr>
          </a:lstStyle>
          <a:p>
            <a:pPr>
              <a:defRPr/>
            </a:pPr>
            <a:endParaRPr lang="es-ES"/>
          </a:p>
        </p:txBody>
      </p:sp>
      <p:sp>
        <p:nvSpPr>
          <p:cNvPr id="6151" name="Rectangle 7"/>
          <p:cNvSpPr>
            <a:spLocks noGrp="1" noChangeArrowheads="1"/>
          </p:cNvSpPr>
          <p:nvPr>
            <p:ph type="sldNum" sz="quarter" idx="5"/>
          </p:nvPr>
        </p:nvSpPr>
        <p:spPr bwMode="auto">
          <a:xfrm>
            <a:off x="4024313" y="9723438"/>
            <a:ext cx="3074987" cy="511175"/>
          </a:xfrm>
          <a:prstGeom prst="rect">
            <a:avLst/>
          </a:prstGeom>
          <a:noFill/>
          <a:ln w="9525">
            <a:noFill/>
            <a:miter lim="800000"/>
            <a:headEnd/>
            <a:tailEnd/>
          </a:ln>
          <a:effectLst/>
        </p:spPr>
        <p:txBody>
          <a:bodyPr vert="horz" wrap="square" lIns="95485" tIns="47742" rIns="95485" bIns="47742" numCol="1" anchor="b" anchorCtr="0" compatLnSpc="1">
            <a:prstTxWarp prst="textNoShape">
              <a:avLst/>
            </a:prstTxWarp>
          </a:bodyPr>
          <a:lstStyle>
            <a:lvl1pPr algn="r" defTabSz="955675">
              <a:defRPr sz="1200">
                <a:latin typeface="Times New Roman" pitchFamily="18" charset="0"/>
              </a:defRPr>
            </a:lvl1pPr>
          </a:lstStyle>
          <a:p>
            <a:pPr>
              <a:defRPr/>
            </a:pPr>
            <a:fld id="{EE1FA4EF-7505-4E35-8F9C-A588B570EA91}" type="slidenum">
              <a:rPr lang="es-ES"/>
              <a:pPr>
                <a:defRPr/>
              </a:pPr>
              <a:t>‹#›</a:t>
            </a:fld>
            <a:endParaRPr lang="es-ES"/>
          </a:p>
        </p:txBody>
      </p:sp>
    </p:spTree>
    <p:extLst>
      <p:ext uri="{BB962C8B-B14F-4D97-AF65-F5344CB8AC3E}">
        <p14:creationId xmlns:p14="http://schemas.microsoft.com/office/powerpoint/2010/main" val="23701348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defRPr sz="2000">
                <a:solidFill>
                  <a:schemeClr val="tx1"/>
                </a:solidFill>
                <a:latin typeface="Verdana" pitchFamily="34" charset="0"/>
              </a:defRPr>
            </a:lvl1pPr>
            <a:lvl2pPr marL="742950" indent="-285750" defTabSz="955675" eaLnBrk="0" hangingPunct="0">
              <a:defRPr sz="2000">
                <a:solidFill>
                  <a:schemeClr val="tx1"/>
                </a:solidFill>
                <a:latin typeface="Verdana" pitchFamily="34" charset="0"/>
              </a:defRPr>
            </a:lvl2pPr>
            <a:lvl3pPr marL="1143000" indent="-228600" defTabSz="955675" eaLnBrk="0" hangingPunct="0">
              <a:defRPr sz="2000">
                <a:solidFill>
                  <a:schemeClr val="tx1"/>
                </a:solidFill>
                <a:latin typeface="Verdana" pitchFamily="34" charset="0"/>
              </a:defRPr>
            </a:lvl3pPr>
            <a:lvl4pPr marL="1600200" indent="-228600" defTabSz="955675" eaLnBrk="0" hangingPunct="0">
              <a:defRPr sz="2000">
                <a:solidFill>
                  <a:schemeClr val="tx1"/>
                </a:solidFill>
                <a:latin typeface="Verdana" pitchFamily="34" charset="0"/>
              </a:defRPr>
            </a:lvl4pPr>
            <a:lvl5pPr marL="2057400" indent="-228600" defTabSz="955675" eaLnBrk="0" hangingPunct="0">
              <a:defRPr sz="2000">
                <a:solidFill>
                  <a:schemeClr val="tx1"/>
                </a:solidFill>
                <a:latin typeface="Verdana" pitchFamily="34" charset="0"/>
              </a:defRPr>
            </a:lvl5pPr>
            <a:lvl6pPr marL="2514600" indent="-228600" algn="ctr" defTabSz="955675" eaLnBrk="0" fontAlgn="base" hangingPunct="0">
              <a:spcBef>
                <a:spcPct val="0"/>
              </a:spcBef>
              <a:spcAft>
                <a:spcPct val="0"/>
              </a:spcAft>
              <a:defRPr sz="2000">
                <a:solidFill>
                  <a:schemeClr val="tx1"/>
                </a:solidFill>
                <a:latin typeface="Verdana" pitchFamily="34" charset="0"/>
              </a:defRPr>
            </a:lvl6pPr>
            <a:lvl7pPr marL="2971800" indent="-228600" algn="ctr" defTabSz="955675" eaLnBrk="0" fontAlgn="base" hangingPunct="0">
              <a:spcBef>
                <a:spcPct val="0"/>
              </a:spcBef>
              <a:spcAft>
                <a:spcPct val="0"/>
              </a:spcAft>
              <a:defRPr sz="2000">
                <a:solidFill>
                  <a:schemeClr val="tx1"/>
                </a:solidFill>
                <a:latin typeface="Verdana" pitchFamily="34" charset="0"/>
              </a:defRPr>
            </a:lvl7pPr>
            <a:lvl8pPr marL="3429000" indent="-228600" algn="ctr" defTabSz="955675" eaLnBrk="0" fontAlgn="base" hangingPunct="0">
              <a:spcBef>
                <a:spcPct val="0"/>
              </a:spcBef>
              <a:spcAft>
                <a:spcPct val="0"/>
              </a:spcAft>
              <a:defRPr sz="2000">
                <a:solidFill>
                  <a:schemeClr val="tx1"/>
                </a:solidFill>
                <a:latin typeface="Verdana" pitchFamily="34" charset="0"/>
              </a:defRPr>
            </a:lvl8pPr>
            <a:lvl9pPr marL="3886200" indent="-228600" algn="ctr" defTabSz="955675" eaLnBrk="0" fontAlgn="base" hangingPunct="0">
              <a:spcBef>
                <a:spcPct val="0"/>
              </a:spcBef>
              <a:spcAft>
                <a:spcPct val="0"/>
              </a:spcAft>
              <a:defRPr sz="2000">
                <a:solidFill>
                  <a:schemeClr val="tx1"/>
                </a:solidFill>
                <a:latin typeface="Verdana" pitchFamily="34" charset="0"/>
              </a:defRPr>
            </a:lvl9pPr>
          </a:lstStyle>
          <a:p>
            <a:pPr eaLnBrk="1" hangingPunct="1"/>
            <a:fld id="{2AE45085-B309-424B-897C-B0C619473069}" type="slidenum">
              <a:rPr lang="es-ES" sz="1200" smtClean="0">
                <a:latin typeface="Times New Roman" pitchFamily="18" charset="0"/>
              </a:rPr>
              <a:pPr eaLnBrk="1" hangingPunct="1"/>
              <a:t>1</a:t>
            </a:fld>
            <a:endParaRPr lang="es-ES" sz="1200" smtClean="0">
              <a:latin typeface="Times New Roman" pitchFamily="18" charset="0"/>
            </a:endParaRPr>
          </a:p>
        </p:txBody>
      </p:sp>
      <p:sp>
        <p:nvSpPr>
          <p:cNvPr id="37891" name="Rectangle 2"/>
          <p:cNvSpPr>
            <a:spLocks noGrp="1" noRot="1" noChangeAspect="1" noChangeArrowheads="1" noTextEdit="1"/>
          </p:cNvSpPr>
          <p:nvPr>
            <p:ph type="sldImg"/>
          </p:nvPr>
        </p:nvSpPr>
        <p:spPr>
          <a:xfrm>
            <a:off x="993775" y="768350"/>
            <a:ext cx="5114925" cy="3836988"/>
          </a:xfrm>
          <a:solidFill>
            <a:srgbClr val="FFFFFF"/>
          </a:solidFill>
          <a:ln/>
        </p:spPr>
      </p:sp>
      <p:sp>
        <p:nvSpPr>
          <p:cNvPr id="37892" name="Rectangle 3"/>
          <p:cNvSpPr>
            <a:spLocks noGrp="1" noChangeArrowheads="1"/>
          </p:cNvSpPr>
          <p:nvPr>
            <p:ph type="body" idx="1"/>
          </p:nvPr>
        </p:nvSpPr>
        <p:spPr>
          <a:xfrm>
            <a:off x="944563" y="4859338"/>
            <a:ext cx="5208587" cy="46101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defRPr sz="2000">
                <a:solidFill>
                  <a:schemeClr val="tx1"/>
                </a:solidFill>
                <a:latin typeface="Verdana" pitchFamily="34" charset="0"/>
              </a:defRPr>
            </a:lvl1pPr>
            <a:lvl2pPr marL="742950" indent="-285750" defTabSz="955675" eaLnBrk="0" hangingPunct="0">
              <a:defRPr sz="2000">
                <a:solidFill>
                  <a:schemeClr val="tx1"/>
                </a:solidFill>
                <a:latin typeface="Verdana" pitchFamily="34" charset="0"/>
              </a:defRPr>
            </a:lvl2pPr>
            <a:lvl3pPr marL="1143000" indent="-228600" defTabSz="955675" eaLnBrk="0" hangingPunct="0">
              <a:defRPr sz="2000">
                <a:solidFill>
                  <a:schemeClr val="tx1"/>
                </a:solidFill>
                <a:latin typeface="Verdana" pitchFamily="34" charset="0"/>
              </a:defRPr>
            </a:lvl3pPr>
            <a:lvl4pPr marL="1600200" indent="-228600" defTabSz="955675" eaLnBrk="0" hangingPunct="0">
              <a:defRPr sz="2000">
                <a:solidFill>
                  <a:schemeClr val="tx1"/>
                </a:solidFill>
                <a:latin typeface="Verdana" pitchFamily="34" charset="0"/>
              </a:defRPr>
            </a:lvl4pPr>
            <a:lvl5pPr marL="2057400" indent="-228600" defTabSz="955675" eaLnBrk="0" hangingPunct="0">
              <a:defRPr sz="2000">
                <a:solidFill>
                  <a:schemeClr val="tx1"/>
                </a:solidFill>
                <a:latin typeface="Verdana" pitchFamily="34" charset="0"/>
              </a:defRPr>
            </a:lvl5pPr>
            <a:lvl6pPr marL="2514600" indent="-228600" algn="ctr" defTabSz="955675" eaLnBrk="0" fontAlgn="base" hangingPunct="0">
              <a:spcBef>
                <a:spcPct val="0"/>
              </a:spcBef>
              <a:spcAft>
                <a:spcPct val="0"/>
              </a:spcAft>
              <a:defRPr sz="2000">
                <a:solidFill>
                  <a:schemeClr val="tx1"/>
                </a:solidFill>
                <a:latin typeface="Verdana" pitchFamily="34" charset="0"/>
              </a:defRPr>
            </a:lvl6pPr>
            <a:lvl7pPr marL="2971800" indent="-228600" algn="ctr" defTabSz="955675" eaLnBrk="0" fontAlgn="base" hangingPunct="0">
              <a:spcBef>
                <a:spcPct val="0"/>
              </a:spcBef>
              <a:spcAft>
                <a:spcPct val="0"/>
              </a:spcAft>
              <a:defRPr sz="2000">
                <a:solidFill>
                  <a:schemeClr val="tx1"/>
                </a:solidFill>
                <a:latin typeface="Verdana" pitchFamily="34" charset="0"/>
              </a:defRPr>
            </a:lvl7pPr>
            <a:lvl8pPr marL="3429000" indent="-228600" algn="ctr" defTabSz="955675" eaLnBrk="0" fontAlgn="base" hangingPunct="0">
              <a:spcBef>
                <a:spcPct val="0"/>
              </a:spcBef>
              <a:spcAft>
                <a:spcPct val="0"/>
              </a:spcAft>
              <a:defRPr sz="2000">
                <a:solidFill>
                  <a:schemeClr val="tx1"/>
                </a:solidFill>
                <a:latin typeface="Verdana" pitchFamily="34" charset="0"/>
              </a:defRPr>
            </a:lvl8pPr>
            <a:lvl9pPr marL="3886200" indent="-228600" algn="ctr" defTabSz="955675" eaLnBrk="0" fontAlgn="base" hangingPunct="0">
              <a:spcBef>
                <a:spcPct val="0"/>
              </a:spcBef>
              <a:spcAft>
                <a:spcPct val="0"/>
              </a:spcAft>
              <a:defRPr sz="2000">
                <a:solidFill>
                  <a:schemeClr val="tx1"/>
                </a:solidFill>
                <a:latin typeface="Verdana" pitchFamily="34" charset="0"/>
              </a:defRPr>
            </a:lvl9pPr>
          </a:lstStyle>
          <a:p>
            <a:pPr eaLnBrk="1" hangingPunct="1"/>
            <a:fld id="{A1EC7B12-9C04-4698-9988-10F5537EA647}" type="slidenum">
              <a:rPr lang="en-GB" sz="1200" smtClean="0">
                <a:latin typeface="Times New Roman" pitchFamily="18" charset="0"/>
              </a:rPr>
              <a:pPr eaLnBrk="1" hangingPunct="1"/>
              <a:t>3</a:t>
            </a:fld>
            <a:endParaRPr lang="en-GB" sz="1200" smtClean="0">
              <a:latin typeface="Times New Roman" pitchFamily="18"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Rectangle 14"/>
          <p:cNvSpPr>
            <a:spLocks noChangeArrowheads="1"/>
          </p:cNvSpPr>
          <p:nvPr/>
        </p:nvSpPr>
        <p:spPr bwMode="auto">
          <a:xfrm>
            <a:off x="0" y="0"/>
            <a:ext cx="9144000" cy="6858000"/>
          </a:xfrm>
          <a:prstGeom prst="rect">
            <a:avLst/>
          </a:prstGeom>
          <a:gradFill rotWithShape="0">
            <a:gsLst>
              <a:gs pos="0">
                <a:schemeClr val="hlink"/>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4" name="Picture 18" descr="eugridpma-02v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1463" y="550863"/>
            <a:ext cx="6024562" cy="2560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3" name="Rectangle 17"/>
          <p:cNvSpPr>
            <a:spLocks noGrp="1" noChangeArrowheads="1"/>
          </p:cNvSpPr>
          <p:nvPr>
            <p:ph type="ctrTitle" sz="quarter"/>
          </p:nvPr>
        </p:nvSpPr>
        <p:spPr>
          <a:xfrm>
            <a:off x="685800" y="3810000"/>
            <a:ext cx="7772400" cy="2514600"/>
          </a:xfrm>
          <a:noFill/>
        </p:spPr>
        <p:txBody>
          <a:bodyPr lIns="91440" tIns="45720" rIns="91440" bIns="45720"/>
          <a:lstStyle>
            <a:lvl1pPr algn="ctr">
              <a:defRPr sz="4000"/>
            </a:lvl1pPr>
          </a:lstStyle>
          <a:p>
            <a:r>
              <a:rPr lang="en-GB"/>
              <a:t>Haga clic para modificar el estilo de título del patrón</a:t>
            </a:r>
          </a:p>
        </p:txBody>
      </p:sp>
    </p:spTree>
    <p:extLst>
      <p:ext uri="{BB962C8B-B14F-4D97-AF65-F5344CB8AC3E}">
        <p14:creationId xmlns:p14="http://schemas.microsoft.com/office/powerpoint/2010/main" val="843926905"/>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261324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2288" y="152400"/>
            <a:ext cx="2011362" cy="6311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152400"/>
            <a:ext cx="5881688" cy="6311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8081272"/>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85800"/>
            <a:ext cx="1447800" cy="579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Text Box 2"/>
          <p:cNvSpPr txBox="1">
            <a:spLocks noChangeArrowheads="1"/>
          </p:cNvSpPr>
          <p:nvPr/>
        </p:nvSpPr>
        <p:spPr bwMode="auto">
          <a:xfrm>
            <a:off x="0" y="6308725"/>
            <a:ext cx="9144000" cy="549275"/>
          </a:xfrm>
          <a:prstGeom prst="rect">
            <a:avLst/>
          </a:prstGeom>
          <a:solidFill>
            <a:srgbClr val="0067B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000">
                <a:solidFill>
                  <a:schemeClr val="tx1"/>
                </a:solidFill>
                <a:latin typeface="Verdana" pitchFamily="34" charset="0"/>
              </a:defRPr>
            </a:lvl1pPr>
            <a:lvl2pPr marL="742950" indent="-285750" eaLnBrk="0" hangingPunct="0">
              <a:defRPr sz="2000">
                <a:solidFill>
                  <a:schemeClr val="tx1"/>
                </a:solidFill>
                <a:latin typeface="Verdana" pitchFamily="34" charset="0"/>
              </a:defRPr>
            </a:lvl2pPr>
            <a:lvl3pPr marL="1143000" indent="-228600" eaLnBrk="0" hangingPunct="0">
              <a:defRPr sz="2000">
                <a:solidFill>
                  <a:schemeClr val="tx1"/>
                </a:solidFill>
                <a:latin typeface="Verdana" pitchFamily="34" charset="0"/>
              </a:defRPr>
            </a:lvl3pPr>
            <a:lvl4pPr marL="1600200" indent="-228600" eaLnBrk="0" hangingPunct="0">
              <a:defRPr sz="2000">
                <a:solidFill>
                  <a:schemeClr val="tx1"/>
                </a:solidFill>
                <a:latin typeface="Verdana" pitchFamily="34" charset="0"/>
              </a:defRPr>
            </a:lvl4pPr>
            <a:lvl5pPr marL="2057400" indent="-228600" eaLnBrk="0" hangingPunct="0">
              <a:defRPr sz="2000">
                <a:solidFill>
                  <a:schemeClr val="tx1"/>
                </a:solidFill>
                <a:latin typeface="Verdana" pitchFamily="34" charset="0"/>
              </a:defRPr>
            </a:lvl5pPr>
            <a:lvl6pPr marL="2514600" indent="-228600" algn="ctr" eaLnBrk="0" fontAlgn="base" hangingPunct="0">
              <a:spcBef>
                <a:spcPct val="0"/>
              </a:spcBef>
              <a:spcAft>
                <a:spcPct val="0"/>
              </a:spcAft>
              <a:defRPr sz="2000">
                <a:solidFill>
                  <a:schemeClr val="tx1"/>
                </a:solidFill>
                <a:latin typeface="Verdana" pitchFamily="34" charset="0"/>
              </a:defRPr>
            </a:lvl6pPr>
            <a:lvl7pPr marL="2971800" indent="-228600" algn="ctr" eaLnBrk="0" fontAlgn="base" hangingPunct="0">
              <a:spcBef>
                <a:spcPct val="0"/>
              </a:spcBef>
              <a:spcAft>
                <a:spcPct val="0"/>
              </a:spcAft>
              <a:defRPr sz="2000">
                <a:solidFill>
                  <a:schemeClr val="tx1"/>
                </a:solidFill>
                <a:latin typeface="Verdana" pitchFamily="34" charset="0"/>
              </a:defRPr>
            </a:lvl7pPr>
            <a:lvl8pPr marL="3429000" indent="-228600" algn="ctr" eaLnBrk="0" fontAlgn="base" hangingPunct="0">
              <a:spcBef>
                <a:spcPct val="0"/>
              </a:spcBef>
              <a:spcAft>
                <a:spcPct val="0"/>
              </a:spcAft>
              <a:defRPr sz="2000">
                <a:solidFill>
                  <a:schemeClr val="tx1"/>
                </a:solidFill>
                <a:latin typeface="Verdana" pitchFamily="34" charset="0"/>
              </a:defRPr>
            </a:lvl8pPr>
            <a:lvl9pPr marL="3886200" indent="-228600" algn="ctr" eaLnBrk="0" fontAlgn="base" hangingPunct="0">
              <a:spcBef>
                <a:spcPct val="0"/>
              </a:spcBef>
              <a:spcAft>
                <a:spcPct val="0"/>
              </a:spcAft>
              <a:defRPr sz="2000">
                <a:solidFill>
                  <a:schemeClr val="tx1"/>
                </a:solidFill>
                <a:latin typeface="Verdana" pitchFamily="34" charset="0"/>
              </a:defRPr>
            </a:lvl9pPr>
          </a:lstStyle>
          <a:p>
            <a:pPr algn="l" eaLnBrk="1" hangingPunct="1">
              <a:defRPr/>
            </a:pPr>
            <a:endParaRPr lang="en-GB" sz="1800" smtClean="0">
              <a:solidFill>
                <a:srgbClr val="000000"/>
              </a:solidFill>
              <a:latin typeface="Calibri" pitchFamily="34" charset="0"/>
              <a:cs typeface="Arial" charset="0"/>
            </a:endParaRPr>
          </a:p>
        </p:txBody>
      </p:sp>
      <p:grpSp>
        <p:nvGrpSpPr>
          <p:cNvPr id="6" name="Group 21"/>
          <p:cNvGrpSpPr>
            <a:grpSpLocks/>
          </p:cNvGrpSpPr>
          <p:nvPr userDrawn="1"/>
        </p:nvGrpSpPr>
        <p:grpSpPr bwMode="auto">
          <a:xfrm>
            <a:off x="0" y="0"/>
            <a:ext cx="9215438" cy="1081088"/>
            <a:chOff x="-1" y="0"/>
            <a:chExt cx="9215440" cy="1081088"/>
          </a:xfrm>
        </p:grpSpPr>
        <p:sp>
          <p:nvSpPr>
            <p:cNvPr id="7" name="Rectangle 4"/>
            <p:cNvSpPr>
              <a:spLocks noChangeArrowheads="1"/>
            </p:cNvSpPr>
            <p:nvPr/>
          </p:nvSpPr>
          <p:spPr bwMode="auto">
            <a:xfrm>
              <a:off x="-1" y="0"/>
              <a:ext cx="9144002" cy="1044575"/>
            </a:xfrm>
            <a:prstGeom prst="rect">
              <a:avLst/>
            </a:prstGeom>
            <a:solidFill>
              <a:srgbClr val="0067B1"/>
            </a:solidFill>
            <a:ln w="9360">
              <a:solidFill>
                <a:srgbClr val="0067B1"/>
              </a:solidFill>
              <a:round/>
              <a:headEnd/>
              <a:tailEnd/>
            </a:ln>
          </p:spPr>
          <p:txBody>
            <a:bodyPr wrap="none" anchor="ctr"/>
            <a:lstStyle/>
            <a:p>
              <a:pPr algn="l"/>
              <a:endParaRPr lang="en-GB" sz="1800">
                <a:solidFill>
                  <a:srgbClr val="000000"/>
                </a:solidFill>
                <a:latin typeface="Calibri" pitchFamily="34" charset="0"/>
                <a:cs typeface="Arial" charset="0"/>
              </a:endParaRPr>
            </a:p>
          </p:txBody>
        </p:sp>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735138"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Rectangle 6"/>
            <p:cNvSpPr>
              <a:spLocks noChangeArrowheads="1"/>
            </p:cNvSpPr>
            <p:nvPr/>
          </p:nvSpPr>
          <p:spPr bwMode="auto">
            <a:xfrm>
              <a:off x="1619249" y="0"/>
              <a:ext cx="1800225" cy="979488"/>
            </a:xfrm>
            <a:prstGeom prst="rect">
              <a:avLst/>
            </a:prstGeom>
            <a:solidFill>
              <a:srgbClr val="FFFFFF"/>
            </a:solidFill>
            <a:ln w="9360">
              <a:solidFill>
                <a:srgbClr val="FFFFFF"/>
              </a:solidFill>
              <a:round/>
              <a:headEnd/>
              <a:tailEnd/>
            </a:ln>
          </p:spPr>
          <p:txBody>
            <a:bodyPr wrap="none" anchor="ctr"/>
            <a:lstStyle/>
            <a:p>
              <a:pPr algn="l"/>
              <a:endParaRPr lang="en-GB" sz="1800">
                <a:solidFill>
                  <a:srgbClr val="000000"/>
                </a:solidFill>
                <a:latin typeface="Calibri" pitchFamily="34" charset="0"/>
                <a:cs typeface="Arial" charset="0"/>
              </a:endParaRPr>
            </a:p>
          </p:txBody>
        </p:sp>
        <p:sp>
          <p:nvSpPr>
            <p:cNvPr id="10" name="Freeform 7"/>
            <p:cNvSpPr>
              <a:spLocks noChangeArrowheads="1"/>
            </p:cNvSpPr>
            <p:nvPr/>
          </p:nvSpPr>
          <p:spPr bwMode="auto">
            <a:xfrm>
              <a:off x="1619249" y="0"/>
              <a:ext cx="1800225" cy="979488"/>
            </a:xfrm>
            <a:custGeom>
              <a:avLst/>
              <a:gdLst>
                <a:gd name="T0" fmla="*/ 2147483647 w 5001"/>
                <a:gd name="T1" fmla="*/ 0 h 2721"/>
                <a:gd name="T2" fmla="*/ 2147483647 w 5001"/>
                <a:gd name="T3" fmla="*/ 2147483647 h 2721"/>
                <a:gd name="T4" fmla="*/ 0 w 5001"/>
                <a:gd name="T5" fmla="*/ 2147483647 h 2721"/>
                <a:gd name="T6" fmla="*/ 2147483647 w 5001"/>
                <a:gd name="T7" fmla="*/ 0 h 2721"/>
                <a:gd name="T8" fmla="*/ 2147483647 w 5001"/>
                <a:gd name="T9" fmla="*/ 0 h 2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1" h="2721">
                  <a:moveTo>
                    <a:pt x="5000" y="0"/>
                  </a:moveTo>
                  <a:lnTo>
                    <a:pt x="5000" y="2720"/>
                  </a:lnTo>
                  <a:lnTo>
                    <a:pt x="0" y="2720"/>
                  </a:lnTo>
                  <a:cubicBezTo>
                    <a:pt x="2000" y="2720"/>
                    <a:pt x="0" y="0"/>
                    <a:pt x="2000" y="0"/>
                  </a:cubicBezTo>
                  <a:cubicBezTo>
                    <a:pt x="2667" y="0"/>
                    <a:pt x="4333" y="0"/>
                    <a:pt x="5000" y="0"/>
                  </a:cubicBezTo>
                </a:path>
              </a:pathLst>
            </a:custGeom>
            <a:solidFill>
              <a:srgbClr val="0067B1"/>
            </a:solidFill>
            <a:ln w="9360">
              <a:solidFill>
                <a:srgbClr val="0067B1"/>
              </a:solidFill>
              <a:round/>
              <a:headEnd/>
              <a:tailEnd/>
            </a:ln>
          </p:spPr>
          <p:txBody>
            <a:bodyPr wrap="none" anchor="ctr"/>
            <a:lstStyle/>
            <a:p>
              <a:endParaRPr lang="en-GB"/>
            </a:p>
          </p:txBody>
        </p:sp>
        <p:sp>
          <p:nvSpPr>
            <p:cNvPr id="11" name="Text Box 12"/>
            <p:cNvSpPr txBox="1">
              <a:spLocks noChangeArrowheads="1"/>
            </p:cNvSpPr>
            <p:nvPr/>
          </p:nvSpPr>
          <p:spPr bwMode="auto">
            <a:xfrm>
              <a:off x="1258887" y="0"/>
              <a:ext cx="795655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Verdana"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Verdana"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Verdana"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Verdana"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Verdana" pitchFamily="34" charset="0"/>
                </a:defRPr>
              </a:lvl5pPr>
              <a:lvl6pPr marL="2514600" indent="-228600" algn="ct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Verdana" pitchFamily="34" charset="0"/>
                </a:defRPr>
              </a:lvl6pPr>
              <a:lvl7pPr marL="2971800" indent="-228600" algn="ct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Verdana" pitchFamily="34" charset="0"/>
                </a:defRPr>
              </a:lvl7pPr>
              <a:lvl8pPr marL="3429000" indent="-228600" algn="ct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Verdana" pitchFamily="34" charset="0"/>
                </a:defRPr>
              </a:lvl8pPr>
              <a:lvl9pPr marL="3886200" indent="-228600" algn="ct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Verdana" pitchFamily="34" charset="0"/>
                </a:defRPr>
              </a:lvl9pPr>
            </a:lstStyle>
            <a:p>
              <a:pPr algn="r" eaLnBrk="1" hangingPunct="1">
                <a:defRPr/>
              </a:pPr>
              <a:r>
                <a:rPr lang="en-GB" sz="3200" b="1" smtClean="0">
                  <a:solidFill>
                    <a:srgbClr val="FFFFFF"/>
                  </a:solidFill>
                  <a:latin typeface="Arial" charset="0"/>
                  <a:ea typeface="SimSun" pitchFamily="2" charset="-122"/>
                  <a:cs typeface="Arial" charset="0"/>
                </a:rPr>
                <a:t>EGI.eu</a:t>
              </a:r>
              <a:br>
                <a:rPr lang="en-GB" sz="3200" b="1" smtClean="0">
                  <a:solidFill>
                    <a:srgbClr val="FFFFFF"/>
                  </a:solidFill>
                  <a:latin typeface="Arial" charset="0"/>
                  <a:ea typeface="SimSun" pitchFamily="2" charset="-122"/>
                  <a:cs typeface="Arial" charset="0"/>
                </a:rPr>
              </a:br>
              <a:r>
                <a:rPr lang="en-GB" sz="3200" b="1" i="1" smtClean="0">
                  <a:solidFill>
                    <a:srgbClr val="FFFFFF"/>
                  </a:solidFill>
                  <a:latin typeface="Arial" charset="0"/>
                  <a:ea typeface="SimSun" pitchFamily="2" charset="-122"/>
                  <a:cs typeface="Arial" charset="0"/>
                </a:rPr>
                <a:t>European Grid Infrastructure</a:t>
              </a:r>
            </a:p>
          </p:txBody>
        </p:sp>
      </p:grpSp>
      <p:pic>
        <p:nvPicPr>
          <p:cNvPr id="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888" y="5713413"/>
            <a:ext cx="781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688" y="5640388"/>
            <a:ext cx="1447800"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 name="Rectangle 17"/>
          <p:cNvSpPr>
            <a:spLocks noChangeArrowheads="1"/>
          </p:cNvSpPr>
          <p:nvPr/>
        </p:nvSpPr>
        <p:spPr bwMode="auto">
          <a:xfrm>
            <a:off x="7667625" y="6586538"/>
            <a:ext cx="14478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lgn="r">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FFFFFF"/>
                </a:solidFill>
                <a:latin typeface="Arial" charset="0"/>
                <a:ea typeface="SimSun" pitchFamily="2" charset="-122"/>
                <a:cs typeface="Arial" charset="0"/>
              </a:rPr>
              <a:t>www.egi.eu</a:t>
            </a:r>
          </a:p>
        </p:txBody>
      </p:sp>
      <p:sp>
        <p:nvSpPr>
          <p:cNvPr id="15" name="Rectangle 18"/>
          <p:cNvSpPr>
            <a:spLocks noChangeArrowheads="1"/>
          </p:cNvSpPr>
          <p:nvPr/>
        </p:nvSpPr>
        <p:spPr bwMode="auto">
          <a:xfrm>
            <a:off x="53975" y="6605588"/>
            <a:ext cx="22860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lgn="l">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FFFFFF"/>
                </a:solidFill>
                <a:latin typeface="Arial" charset="0"/>
                <a:ea typeface="SimSun" pitchFamily="2" charset="-122"/>
                <a:cs typeface="Arial" charset="0"/>
              </a:rPr>
              <a:t>EGI-InSPIRE RI-261323</a:t>
            </a:r>
          </a:p>
        </p:txBody>
      </p:sp>
      <p:sp>
        <p:nvSpPr>
          <p:cNvPr id="2" name="Title 1"/>
          <p:cNvSpPr>
            <a:spLocks noGrp="1"/>
          </p:cNvSpPr>
          <p:nvPr>
            <p:ph type="ctrTitle"/>
          </p:nvPr>
        </p:nvSpPr>
        <p:spPr>
          <a:xfrm>
            <a:off x="1619672" y="2130425"/>
            <a:ext cx="7200800" cy="1470025"/>
          </a:xfrm>
        </p:spPr>
        <p:txBody>
          <a:bodyPr/>
          <a:lstStyle>
            <a:lvl1pPr>
              <a:defRPr>
                <a:solidFill>
                  <a:schemeClr val="tx1"/>
                </a:solidFill>
                <a:latin typeface="Arial" pitchFamily="34" charset="0"/>
                <a:cs typeface="Arial" pitchFamily="34" charset="0"/>
              </a:defRPr>
            </a:lvl1pPr>
          </a:lstStyle>
          <a:p>
            <a:r>
              <a:rPr lang="en-GB" noProof="0" smtClean="0"/>
              <a:t>Click to edit Master title style</a:t>
            </a:r>
            <a:endParaRPr lang="en-GB" noProof="0"/>
          </a:p>
        </p:txBody>
      </p:sp>
      <p:sp>
        <p:nvSpPr>
          <p:cNvPr id="3" name="Subtitle 2"/>
          <p:cNvSpPr>
            <a:spLocks noGrp="1"/>
          </p:cNvSpPr>
          <p:nvPr>
            <p:ph type="subTitle" idx="1"/>
          </p:nvPr>
        </p:nvSpPr>
        <p:spPr>
          <a:xfrm>
            <a:off x="2267744" y="3886200"/>
            <a:ext cx="5832648" cy="1343000"/>
          </a:xfrm>
        </p:spPr>
        <p:txBody>
          <a:bodyPr/>
          <a:lstStyle>
            <a:lvl1pPr marL="0" indent="0" algn="ctr">
              <a:buNone/>
              <a:defRPr>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smtClean="0"/>
              <a:t>Click to edit Master subtitle style</a:t>
            </a:r>
            <a:endParaRPr lang="en-GB" noProof="0"/>
          </a:p>
        </p:txBody>
      </p:sp>
      <p:sp>
        <p:nvSpPr>
          <p:cNvPr id="16" name="Date Placeholder 3"/>
          <p:cNvSpPr>
            <a:spLocks noGrp="1"/>
          </p:cNvSpPr>
          <p:nvPr>
            <p:ph type="dt" sz="half" idx="10"/>
          </p:nvPr>
        </p:nvSpPr>
        <p:spPr/>
        <p:txBody>
          <a:bodyPr/>
          <a:lstStyle>
            <a:lvl1pPr>
              <a:defRPr>
                <a:solidFill>
                  <a:prstClr val="white"/>
                </a:solidFill>
                <a:latin typeface="Arial" pitchFamily="34" charset="0"/>
                <a:cs typeface="Arial" pitchFamily="34" charset="0"/>
              </a:defRPr>
            </a:lvl1pPr>
          </a:lstStyle>
          <a:p>
            <a:pPr>
              <a:defRPr/>
            </a:pPr>
            <a:endParaRPr lang="en-GB"/>
          </a:p>
        </p:txBody>
      </p:sp>
      <p:sp>
        <p:nvSpPr>
          <p:cNvPr id="17" name="Footer Placeholder 4"/>
          <p:cNvSpPr>
            <a:spLocks noGrp="1"/>
          </p:cNvSpPr>
          <p:nvPr>
            <p:ph type="ftr" sz="quarter" idx="11"/>
          </p:nvPr>
        </p:nvSpPr>
        <p:spPr/>
        <p:txBody>
          <a:bodyPr/>
          <a:lstStyle>
            <a:lvl1pPr>
              <a:defRPr>
                <a:solidFill>
                  <a:prstClr val="white"/>
                </a:solidFill>
                <a:latin typeface="Arial" pitchFamily="34" charset="0"/>
                <a:cs typeface="Arial" pitchFamily="34" charset="0"/>
              </a:defRPr>
            </a:lvl1pPr>
          </a:lstStyle>
          <a:p>
            <a:pPr>
              <a:defRPr/>
            </a:pPr>
            <a:endParaRPr lang="en-GB"/>
          </a:p>
        </p:txBody>
      </p:sp>
      <p:sp>
        <p:nvSpPr>
          <p:cNvPr id="18" name="Slide Number Placeholder 5"/>
          <p:cNvSpPr>
            <a:spLocks noGrp="1"/>
          </p:cNvSpPr>
          <p:nvPr>
            <p:ph type="sldNum" sz="quarter" idx="12"/>
          </p:nvPr>
        </p:nvSpPr>
        <p:spPr>
          <a:xfrm>
            <a:off x="6975475" y="6356350"/>
            <a:ext cx="2133600" cy="365125"/>
          </a:xfrm>
        </p:spPr>
        <p:txBody>
          <a:bodyPr/>
          <a:lstStyle>
            <a:lvl1pPr>
              <a:defRPr>
                <a:solidFill>
                  <a:prstClr val="white"/>
                </a:solidFill>
                <a:latin typeface="Arial" pitchFamily="34" charset="0"/>
                <a:cs typeface="Arial" pitchFamily="34" charset="0"/>
              </a:defRPr>
            </a:lvl1pPr>
          </a:lstStyle>
          <a:p>
            <a:pPr>
              <a:defRPr/>
            </a:pPr>
            <a:fld id="{63E9991A-FD11-4E68-B264-AFEB93F2087A}" type="slidenum">
              <a:rPr lang="en-GB"/>
              <a:pPr>
                <a:defRPr/>
              </a:pPr>
              <a:t>‹#›</a:t>
            </a:fld>
            <a:endParaRPr lang="en-GB"/>
          </a:p>
        </p:txBody>
      </p:sp>
    </p:spTree>
    <p:extLst>
      <p:ext uri="{BB962C8B-B14F-4D97-AF65-F5344CB8AC3E}">
        <p14:creationId xmlns:p14="http://schemas.microsoft.com/office/powerpoint/2010/main" val="33794456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GB" noProof="0" smtClean="0"/>
              <a:t>Click to edit Master title style</a:t>
            </a:r>
            <a:endParaRPr lang="en-GB" noProof="0"/>
          </a:p>
        </p:txBody>
      </p:sp>
      <p:sp>
        <p:nvSpPr>
          <p:cNvPr id="3" name="Content Placeholder 2"/>
          <p:cNvSpPr>
            <a:spLocks noGrp="1"/>
          </p:cNvSpPr>
          <p:nvPr>
            <p:ph idx="1"/>
          </p:nvPr>
        </p:nvSpPr>
        <p:spPr>
          <a:xfrm>
            <a:off x="611188" y="1412776"/>
            <a:ext cx="8075612"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1AD5B31-B0D6-4CBD-85E1-2036C8D54AA9}" type="slidenum">
              <a:rPr lang="en-GB"/>
              <a:pPr>
                <a:defRPr/>
              </a:pPr>
              <a:t>‹#›</a:t>
            </a:fld>
            <a:endParaRPr lang="en-GB"/>
          </a:p>
        </p:txBody>
      </p:sp>
    </p:spTree>
    <p:extLst>
      <p:ext uri="{BB962C8B-B14F-4D97-AF65-F5344CB8AC3E}">
        <p14:creationId xmlns:p14="http://schemas.microsoft.com/office/powerpoint/2010/main" val="134986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493EC83-1994-41F9-92EC-E466CF1BACA5}" type="slidenum">
              <a:rPr lang="en-US"/>
              <a:pPr>
                <a:defRPr/>
              </a:pPr>
              <a:t>‹#›</a:t>
            </a:fld>
            <a:endParaRPr lang="en-US" dirty="0"/>
          </a:p>
        </p:txBody>
      </p:sp>
    </p:spTree>
    <p:extLst>
      <p:ext uri="{BB962C8B-B14F-4D97-AF65-F5344CB8AC3E}">
        <p14:creationId xmlns:p14="http://schemas.microsoft.com/office/powerpoint/2010/main" val="117983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72049559"/>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4487000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295400"/>
            <a:ext cx="3943350"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33950" y="1295400"/>
            <a:ext cx="3944938"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720160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0185517"/>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53891498"/>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8776164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4406375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5230590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eugridpma.org/" TargetMode="Externa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4.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ChangeArrowheads="1"/>
          </p:cNvSpPr>
          <p:nvPr/>
        </p:nvSpPr>
        <p:spPr bwMode="auto">
          <a:xfrm>
            <a:off x="0" y="0"/>
            <a:ext cx="9144000" cy="2057400"/>
          </a:xfrm>
          <a:prstGeom prst="rect">
            <a:avLst/>
          </a:prstGeom>
          <a:gradFill rotWithShape="0">
            <a:gsLst>
              <a:gs pos="0">
                <a:schemeClr val="hlink"/>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027" name="Picture 20" descr="eugridpma-02v03trozo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67575" y="1905000"/>
            <a:ext cx="1876425" cy="401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8" name="Group 9"/>
          <p:cNvGrpSpPr>
            <a:grpSpLocks/>
          </p:cNvGrpSpPr>
          <p:nvPr/>
        </p:nvGrpSpPr>
        <p:grpSpPr bwMode="auto">
          <a:xfrm>
            <a:off x="5259388" y="6597650"/>
            <a:ext cx="3629025" cy="260350"/>
            <a:chOff x="3648" y="4156"/>
            <a:chExt cx="1951" cy="164"/>
          </a:xfrm>
        </p:grpSpPr>
        <p:sp>
          <p:nvSpPr>
            <p:cNvPr id="1035" name="AutoShape 10"/>
            <p:cNvSpPr>
              <a:spLocks noChangeArrowheads="1"/>
            </p:cNvSpPr>
            <p:nvPr/>
          </p:nvSpPr>
          <p:spPr bwMode="auto">
            <a:xfrm>
              <a:off x="3648" y="4156"/>
              <a:ext cx="1951" cy="164"/>
            </a:xfrm>
            <a:prstGeom prst="roundRect">
              <a:avLst>
                <a:gd name="adj" fmla="val 606"/>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36" name="Text Box 11"/>
            <p:cNvSpPr txBox="1">
              <a:spLocks noChangeArrowheads="1"/>
            </p:cNvSpPr>
            <p:nvPr/>
          </p:nvSpPr>
          <p:spPr bwMode="auto">
            <a:xfrm>
              <a:off x="3648" y="4156"/>
              <a:ext cx="195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5pPr>
              <a:lvl6pPr marL="2514600" indent="-228600" algn="ct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6pPr>
              <a:lvl7pPr marL="2971800" indent="-228600" algn="ct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7pPr>
              <a:lvl8pPr marL="3429000" indent="-228600" algn="ct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8pPr>
              <a:lvl9pPr marL="3886200" indent="-228600" algn="ct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9pPr>
            </a:lstStyle>
            <a:p>
              <a:pPr algn="r">
                <a:lnSpc>
                  <a:spcPct val="91000"/>
                </a:lnSpc>
                <a:buClr>
                  <a:srgbClr val="000000"/>
                </a:buClr>
                <a:buSzPct val="100000"/>
                <a:buFont typeface="Times New Roman" pitchFamily="18" charset="0"/>
                <a:buNone/>
                <a:defRPr/>
              </a:pPr>
              <a:r>
                <a:rPr lang="en-GB" sz="1200" dirty="0" err="1" smtClean="0">
                  <a:solidFill>
                    <a:srgbClr val="8C8274"/>
                  </a:solidFill>
                  <a:latin typeface="Lucida Sans" pitchFamily="34" charset="0"/>
                </a:rPr>
                <a:t>EUGridPMA</a:t>
              </a:r>
              <a:r>
                <a:rPr lang="en-GB" sz="1200" dirty="0" smtClean="0">
                  <a:solidFill>
                    <a:srgbClr val="8C8274"/>
                  </a:solidFill>
                  <a:latin typeface="Lucida Sans" pitchFamily="34" charset="0"/>
                </a:rPr>
                <a:t> Poznan 2014 meeting –  </a:t>
              </a:r>
              <a:fld id="{12B7F460-DDAE-42EC-99EA-6151E1D34BB3}" type="slidenum">
                <a:rPr lang="en-GB" sz="1200" smtClean="0">
                  <a:solidFill>
                    <a:srgbClr val="8C8274"/>
                  </a:solidFill>
                  <a:latin typeface="Lucida Sans" pitchFamily="34" charset="0"/>
                </a:rPr>
                <a:pPr algn="r">
                  <a:lnSpc>
                    <a:spcPct val="91000"/>
                  </a:lnSpc>
                  <a:buClr>
                    <a:srgbClr val="000000"/>
                  </a:buClr>
                  <a:buSzPct val="100000"/>
                  <a:buFont typeface="Times New Roman" pitchFamily="18" charset="0"/>
                  <a:buNone/>
                  <a:defRPr/>
                </a:pPr>
                <a:t>‹#›</a:t>
              </a:fld>
              <a:endParaRPr lang="en-GB" sz="1200" dirty="0" smtClean="0">
                <a:solidFill>
                  <a:srgbClr val="8C8274"/>
                </a:solidFill>
                <a:latin typeface="Lucida Sans" pitchFamily="34" charset="0"/>
              </a:endParaRPr>
            </a:p>
          </p:txBody>
        </p:sp>
      </p:grpSp>
      <p:grpSp>
        <p:nvGrpSpPr>
          <p:cNvPr id="1029" name="Group 12"/>
          <p:cNvGrpSpPr>
            <a:grpSpLocks/>
          </p:cNvGrpSpPr>
          <p:nvPr/>
        </p:nvGrpSpPr>
        <p:grpSpPr bwMode="auto">
          <a:xfrm>
            <a:off x="1219200" y="6596063"/>
            <a:ext cx="3886200" cy="261937"/>
            <a:chOff x="834" y="4155"/>
            <a:chExt cx="2766" cy="165"/>
          </a:xfrm>
        </p:grpSpPr>
        <p:sp>
          <p:nvSpPr>
            <p:cNvPr id="1033" name="AutoShape 13"/>
            <p:cNvSpPr>
              <a:spLocks noChangeArrowheads="1"/>
            </p:cNvSpPr>
            <p:nvPr/>
          </p:nvSpPr>
          <p:spPr bwMode="auto">
            <a:xfrm>
              <a:off x="834" y="4155"/>
              <a:ext cx="2766" cy="165"/>
            </a:xfrm>
            <a:prstGeom prst="roundRect">
              <a:avLst>
                <a:gd name="adj" fmla="val 606"/>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1034" name="Text Box 14"/>
            <p:cNvSpPr txBox="1">
              <a:spLocks noChangeArrowheads="1"/>
            </p:cNvSpPr>
            <p:nvPr/>
          </p:nvSpPr>
          <p:spPr bwMode="auto">
            <a:xfrm>
              <a:off x="834" y="4155"/>
              <a:ext cx="2766"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5pPr>
              <a:lvl6pPr marL="2514600" indent="-228600" algn="ct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6pPr>
              <a:lvl7pPr marL="2971800" indent="-228600" algn="ct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7pPr>
              <a:lvl8pPr marL="3429000" indent="-228600" algn="ct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8pPr>
              <a:lvl9pPr marL="3886200" indent="-228600" algn="ctr"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Verdana" pitchFamily="34" charset="0"/>
                </a:defRPr>
              </a:lvl9pPr>
            </a:lstStyle>
            <a:p>
              <a:pPr algn="l">
                <a:lnSpc>
                  <a:spcPct val="91000"/>
                </a:lnSpc>
                <a:buClr>
                  <a:srgbClr val="000000"/>
                </a:buClr>
                <a:buSzPct val="100000"/>
                <a:buFont typeface="Times New Roman" pitchFamily="18" charset="0"/>
                <a:buNone/>
                <a:defRPr/>
              </a:pPr>
              <a:r>
                <a:rPr lang="en-GB" sz="1200" smtClean="0">
                  <a:solidFill>
                    <a:srgbClr val="8C8274"/>
                  </a:solidFill>
                  <a:latin typeface="Lucida Sans" pitchFamily="34" charset="0"/>
                </a:rPr>
                <a:t>David Groep – davidg@eugridpma.org</a:t>
              </a:r>
              <a:endParaRPr lang="en-GB" sz="1200" smtClean="0">
                <a:solidFill>
                  <a:srgbClr val="048284"/>
                </a:solidFill>
                <a:latin typeface="Lucida Sans" pitchFamily="34" charset="0"/>
                <a:hlinkClick r:id="rId14"/>
              </a:endParaRPr>
            </a:p>
          </p:txBody>
        </p:sp>
      </p:grpSp>
      <p:sp>
        <p:nvSpPr>
          <p:cNvPr id="1030" name="Rectangle 15"/>
          <p:cNvSpPr>
            <a:spLocks noGrp="1" noChangeArrowheads="1"/>
          </p:cNvSpPr>
          <p:nvPr>
            <p:ph type="title"/>
          </p:nvPr>
        </p:nvSpPr>
        <p:spPr bwMode="auto">
          <a:xfrm>
            <a:off x="838200" y="152400"/>
            <a:ext cx="8045450"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31" name="Rectangle 16"/>
          <p:cNvSpPr>
            <a:spLocks noGrp="1" noChangeArrowheads="1"/>
          </p:cNvSpPr>
          <p:nvPr>
            <p:ph type="body" idx="1"/>
          </p:nvPr>
        </p:nvSpPr>
        <p:spPr bwMode="auto">
          <a:xfrm>
            <a:off x="838200" y="1295400"/>
            <a:ext cx="8040688"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pic>
        <p:nvPicPr>
          <p:cNvPr id="1032" name="Picture 21" descr="eugridpma-02v0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6200" y="6356350"/>
            <a:ext cx="9906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29" r:id="rId1"/>
    <p:sldLayoutId id="2147484430" r:id="rId2"/>
    <p:sldLayoutId id="2147484431" r:id="rId3"/>
    <p:sldLayoutId id="2147484432" r:id="rId4"/>
    <p:sldLayoutId id="2147484433" r:id="rId5"/>
    <p:sldLayoutId id="2147484434" r:id="rId6"/>
    <p:sldLayoutId id="2147484435" r:id="rId7"/>
    <p:sldLayoutId id="2147484436" r:id="rId8"/>
    <p:sldLayoutId id="2147484437" r:id="rId9"/>
    <p:sldLayoutId id="2147484438" r:id="rId10"/>
    <p:sldLayoutId id="2147484439" r:id="rId11"/>
  </p:sldLayoutIdLst>
  <p:transition spd="med"/>
  <p:timing>
    <p:tnLst>
      <p:par>
        <p:cTn id="1" dur="indefinite" restart="never" nodeType="tmRoot"/>
      </p:par>
    </p:tnLst>
  </p:timing>
  <p:hf hdr="0" ftr="0" dt="0"/>
  <p:txStyles>
    <p:titleStyle>
      <a:lvl1pPr algn="l" rtl="0" eaLnBrk="0" fontAlgn="base" hangingPunct="0">
        <a:spcBef>
          <a:spcPct val="0"/>
        </a:spcBef>
        <a:spcAft>
          <a:spcPct val="0"/>
        </a:spcAft>
        <a:defRPr sz="3000" b="1">
          <a:solidFill>
            <a:srgbClr val="000066"/>
          </a:solidFill>
          <a:latin typeface="+mj-lt"/>
          <a:ea typeface="+mj-ea"/>
          <a:cs typeface="+mj-cs"/>
        </a:defRPr>
      </a:lvl1pPr>
      <a:lvl2pPr algn="l" rtl="0" eaLnBrk="0" fontAlgn="base" hangingPunct="0">
        <a:spcBef>
          <a:spcPct val="0"/>
        </a:spcBef>
        <a:spcAft>
          <a:spcPct val="0"/>
        </a:spcAft>
        <a:defRPr sz="3000" b="1">
          <a:solidFill>
            <a:srgbClr val="000066"/>
          </a:solidFill>
          <a:latin typeface="Lucida Sans" pitchFamily="34" charset="0"/>
        </a:defRPr>
      </a:lvl2pPr>
      <a:lvl3pPr algn="l" rtl="0" eaLnBrk="0" fontAlgn="base" hangingPunct="0">
        <a:spcBef>
          <a:spcPct val="0"/>
        </a:spcBef>
        <a:spcAft>
          <a:spcPct val="0"/>
        </a:spcAft>
        <a:defRPr sz="3000" b="1">
          <a:solidFill>
            <a:srgbClr val="000066"/>
          </a:solidFill>
          <a:latin typeface="Lucida Sans" pitchFamily="34" charset="0"/>
        </a:defRPr>
      </a:lvl3pPr>
      <a:lvl4pPr algn="l" rtl="0" eaLnBrk="0" fontAlgn="base" hangingPunct="0">
        <a:spcBef>
          <a:spcPct val="0"/>
        </a:spcBef>
        <a:spcAft>
          <a:spcPct val="0"/>
        </a:spcAft>
        <a:defRPr sz="3000" b="1">
          <a:solidFill>
            <a:srgbClr val="000066"/>
          </a:solidFill>
          <a:latin typeface="Lucida Sans" pitchFamily="34" charset="0"/>
        </a:defRPr>
      </a:lvl4pPr>
      <a:lvl5pPr algn="l" rtl="0" eaLnBrk="0" fontAlgn="base" hangingPunct="0">
        <a:spcBef>
          <a:spcPct val="0"/>
        </a:spcBef>
        <a:spcAft>
          <a:spcPct val="0"/>
        </a:spcAft>
        <a:defRPr sz="3000" b="1">
          <a:solidFill>
            <a:srgbClr val="000066"/>
          </a:solidFill>
          <a:latin typeface="Lucida Sans" pitchFamily="34" charset="0"/>
        </a:defRPr>
      </a:lvl5pPr>
      <a:lvl6pPr marL="457200" algn="l" rtl="0" fontAlgn="base">
        <a:spcBef>
          <a:spcPct val="0"/>
        </a:spcBef>
        <a:spcAft>
          <a:spcPct val="0"/>
        </a:spcAft>
        <a:defRPr sz="3000" b="1">
          <a:solidFill>
            <a:srgbClr val="000066"/>
          </a:solidFill>
          <a:latin typeface="Lucida Sans" pitchFamily="34" charset="0"/>
        </a:defRPr>
      </a:lvl6pPr>
      <a:lvl7pPr marL="914400" algn="l" rtl="0" fontAlgn="base">
        <a:spcBef>
          <a:spcPct val="0"/>
        </a:spcBef>
        <a:spcAft>
          <a:spcPct val="0"/>
        </a:spcAft>
        <a:defRPr sz="3000" b="1">
          <a:solidFill>
            <a:srgbClr val="000066"/>
          </a:solidFill>
          <a:latin typeface="Lucida Sans" pitchFamily="34" charset="0"/>
        </a:defRPr>
      </a:lvl7pPr>
      <a:lvl8pPr marL="1371600" algn="l" rtl="0" fontAlgn="base">
        <a:spcBef>
          <a:spcPct val="0"/>
        </a:spcBef>
        <a:spcAft>
          <a:spcPct val="0"/>
        </a:spcAft>
        <a:defRPr sz="3000" b="1">
          <a:solidFill>
            <a:srgbClr val="000066"/>
          </a:solidFill>
          <a:latin typeface="Lucida Sans" pitchFamily="34" charset="0"/>
        </a:defRPr>
      </a:lvl8pPr>
      <a:lvl9pPr marL="1828800" algn="l" rtl="0" fontAlgn="base">
        <a:spcBef>
          <a:spcPct val="0"/>
        </a:spcBef>
        <a:spcAft>
          <a:spcPct val="0"/>
        </a:spcAft>
        <a:defRPr sz="3000" b="1">
          <a:solidFill>
            <a:srgbClr val="000066"/>
          </a:solidFill>
          <a:latin typeface="Lucida Sans" pitchFamily="34" charset="0"/>
        </a:defRPr>
      </a:lvl9pPr>
    </p:titleStyle>
    <p:bodyStyle>
      <a:lvl1pPr marL="342900" indent="-342900" algn="l" rtl="0" eaLnBrk="0" fontAlgn="base" hangingPunct="0">
        <a:spcBef>
          <a:spcPct val="20000"/>
        </a:spcBef>
        <a:spcAft>
          <a:spcPct val="0"/>
        </a:spcAft>
        <a:buFont typeface="Symbol" pitchFamily="18" charset="2"/>
        <a:buChar char="·"/>
        <a:defRPr sz="2400">
          <a:solidFill>
            <a:srgbClr val="000066"/>
          </a:solidFill>
          <a:latin typeface="+mn-lt"/>
          <a:ea typeface="+mn-ea"/>
          <a:cs typeface="+mn-cs"/>
        </a:defRPr>
      </a:lvl1pPr>
      <a:lvl2pPr marL="742950" indent="-285750" algn="l" rtl="0" eaLnBrk="0" fontAlgn="base" hangingPunct="0">
        <a:spcBef>
          <a:spcPct val="20000"/>
        </a:spcBef>
        <a:spcAft>
          <a:spcPct val="0"/>
        </a:spcAft>
        <a:buClr>
          <a:schemeClr val="bg2"/>
        </a:buClr>
        <a:buFont typeface="Symbol" pitchFamily="18" charset="2"/>
        <a:buChar char="·"/>
        <a:defRPr sz="2000">
          <a:solidFill>
            <a:srgbClr val="000066"/>
          </a:solidFill>
          <a:latin typeface="+mn-lt"/>
        </a:defRPr>
      </a:lvl2pPr>
      <a:lvl3pPr marL="1143000" indent="-228600" algn="l" rtl="0" eaLnBrk="0" fontAlgn="base" hangingPunct="0">
        <a:spcBef>
          <a:spcPct val="20000"/>
        </a:spcBef>
        <a:spcAft>
          <a:spcPct val="0"/>
        </a:spcAft>
        <a:buFont typeface="Symbol" pitchFamily="18" charset="2"/>
        <a:buChar char="·"/>
        <a:defRPr sz="2400">
          <a:solidFill>
            <a:srgbClr val="000066"/>
          </a:solidFill>
          <a:latin typeface="+mn-lt"/>
        </a:defRPr>
      </a:lvl3pPr>
      <a:lvl4pPr marL="1600200" indent="-228600" algn="l" rtl="0" eaLnBrk="0" fontAlgn="base" hangingPunct="0">
        <a:spcBef>
          <a:spcPct val="20000"/>
        </a:spcBef>
        <a:spcAft>
          <a:spcPct val="0"/>
        </a:spcAft>
        <a:buClr>
          <a:schemeClr val="bg2"/>
        </a:buClr>
        <a:buFont typeface="Symbol" pitchFamily="18" charset="2"/>
        <a:buChar char="·"/>
        <a:defRPr sz="1600">
          <a:solidFill>
            <a:srgbClr val="000066"/>
          </a:solidFill>
          <a:latin typeface="+mn-lt"/>
        </a:defRPr>
      </a:lvl4pPr>
      <a:lvl5pPr marL="2057400" indent="-228600" algn="l" rtl="0" eaLnBrk="0" fontAlgn="base" hangingPunct="0">
        <a:spcBef>
          <a:spcPct val="20000"/>
        </a:spcBef>
        <a:spcAft>
          <a:spcPct val="0"/>
        </a:spcAft>
        <a:buFont typeface="Symbol" pitchFamily="18" charset="2"/>
        <a:buChar char="·"/>
        <a:defRPr sz="1600">
          <a:solidFill>
            <a:srgbClr val="000066"/>
          </a:solidFill>
          <a:latin typeface="+mn-lt"/>
        </a:defRPr>
      </a:lvl5pPr>
      <a:lvl6pPr marL="2514600" indent="-228600" algn="l" rtl="0" fontAlgn="base">
        <a:spcBef>
          <a:spcPct val="20000"/>
        </a:spcBef>
        <a:spcAft>
          <a:spcPct val="0"/>
        </a:spcAft>
        <a:buFont typeface="Symbol" pitchFamily="18" charset="2"/>
        <a:buChar char="·"/>
        <a:defRPr sz="1600">
          <a:solidFill>
            <a:srgbClr val="000066"/>
          </a:solidFill>
          <a:latin typeface="+mn-lt"/>
        </a:defRPr>
      </a:lvl6pPr>
      <a:lvl7pPr marL="2971800" indent="-228600" algn="l" rtl="0" fontAlgn="base">
        <a:spcBef>
          <a:spcPct val="20000"/>
        </a:spcBef>
        <a:spcAft>
          <a:spcPct val="0"/>
        </a:spcAft>
        <a:buFont typeface="Symbol" pitchFamily="18" charset="2"/>
        <a:buChar char="·"/>
        <a:defRPr sz="1600">
          <a:solidFill>
            <a:srgbClr val="000066"/>
          </a:solidFill>
          <a:latin typeface="+mn-lt"/>
        </a:defRPr>
      </a:lvl7pPr>
      <a:lvl8pPr marL="3429000" indent="-228600" algn="l" rtl="0" fontAlgn="base">
        <a:spcBef>
          <a:spcPct val="20000"/>
        </a:spcBef>
        <a:spcAft>
          <a:spcPct val="0"/>
        </a:spcAft>
        <a:buFont typeface="Symbol" pitchFamily="18" charset="2"/>
        <a:buChar char="·"/>
        <a:defRPr sz="1600">
          <a:solidFill>
            <a:srgbClr val="000066"/>
          </a:solidFill>
          <a:latin typeface="+mn-lt"/>
        </a:defRPr>
      </a:lvl8pPr>
      <a:lvl9pPr marL="3886200" indent="-228600" algn="l" rtl="0" fontAlgn="base">
        <a:spcBef>
          <a:spcPct val="20000"/>
        </a:spcBef>
        <a:spcAft>
          <a:spcPct val="0"/>
        </a:spcAft>
        <a:buFont typeface="Symbol" pitchFamily="18" charset="2"/>
        <a:buChar char="·"/>
        <a:defRPr sz="16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0" y="6308725"/>
            <a:ext cx="9144000" cy="549275"/>
          </a:xfrm>
          <a:prstGeom prst="rect">
            <a:avLst/>
          </a:prstGeom>
          <a:solidFill>
            <a:srgbClr val="0067B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000">
                <a:solidFill>
                  <a:schemeClr val="tx1"/>
                </a:solidFill>
                <a:latin typeface="Verdana" pitchFamily="34" charset="0"/>
              </a:defRPr>
            </a:lvl1pPr>
            <a:lvl2pPr marL="742950" indent="-285750" eaLnBrk="0" hangingPunct="0">
              <a:defRPr sz="2000">
                <a:solidFill>
                  <a:schemeClr val="tx1"/>
                </a:solidFill>
                <a:latin typeface="Verdana" pitchFamily="34" charset="0"/>
              </a:defRPr>
            </a:lvl2pPr>
            <a:lvl3pPr marL="1143000" indent="-228600" eaLnBrk="0" hangingPunct="0">
              <a:defRPr sz="2000">
                <a:solidFill>
                  <a:schemeClr val="tx1"/>
                </a:solidFill>
                <a:latin typeface="Verdana" pitchFamily="34" charset="0"/>
              </a:defRPr>
            </a:lvl3pPr>
            <a:lvl4pPr marL="1600200" indent="-228600" eaLnBrk="0" hangingPunct="0">
              <a:defRPr sz="2000">
                <a:solidFill>
                  <a:schemeClr val="tx1"/>
                </a:solidFill>
                <a:latin typeface="Verdana" pitchFamily="34" charset="0"/>
              </a:defRPr>
            </a:lvl4pPr>
            <a:lvl5pPr marL="2057400" indent="-228600" eaLnBrk="0" hangingPunct="0">
              <a:defRPr sz="2000">
                <a:solidFill>
                  <a:schemeClr val="tx1"/>
                </a:solidFill>
                <a:latin typeface="Verdana" pitchFamily="34" charset="0"/>
              </a:defRPr>
            </a:lvl5pPr>
            <a:lvl6pPr marL="2514600" indent="-228600" algn="ctr" eaLnBrk="0" fontAlgn="base" hangingPunct="0">
              <a:spcBef>
                <a:spcPct val="0"/>
              </a:spcBef>
              <a:spcAft>
                <a:spcPct val="0"/>
              </a:spcAft>
              <a:defRPr sz="2000">
                <a:solidFill>
                  <a:schemeClr val="tx1"/>
                </a:solidFill>
                <a:latin typeface="Verdana" pitchFamily="34" charset="0"/>
              </a:defRPr>
            </a:lvl6pPr>
            <a:lvl7pPr marL="2971800" indent="-228600" algn="ctr" eaLnBrk="0" fontAlgn="base" hangingPunct="0">
              <a:spcBef>
                <a:spcPct val="0"/>
              </a:spcBef>
              <a:spcAft>
                <a:spcPct val="0"/>
              </a:spcAft>
              <a:defRPr sz="2000">
                <a:solidFill>
                  <a:schemeClr val="tx1"/>
                </a:solidFill>
                <a:latin typeface="Verdana" pitchFamily="34" charset="0"/>
              </a:defRPr>
            </a:lvl7pPr>
            <a:lvl8pPr marL="3429000" indent="-228600" algn="ctr" eaLnBrk="0" fontAlgn="base" hangingPunct="0">
              <a:spcBef>
                <a:spcPct val="0"/>
              </a:spcBef>
              <a:spcAft>
                <a:spcPct val="0"/>
              </a:spcAft>
              <a:defRPr sz="2000">
                <a:solidFill>
                  <a:schemeClr val="tx1"/>
                </a:solidFill>
                <a:latin typeface="Verdana" pitchFamily="34" charset="0"/>
              </a:defRPr>
            </a:lvl8pPr>
            <a:lvl9pPr marL="3886200" indent="-228600" algn="ctr" eaLnBrk="0" fontAlgn="base" hangingPunct="0">
              <a:spcBef>
                <a:spcPct val="0"/>
              </a:spcBef>
              <a:spcAft>
                <a:spcPct val="0"/>
              </a:spcAft>
              <a:defRPr sz="2000">
                <a:solidFill>
                  <a:schemeClr val="tx1"/>
                </a:solidFill>
                <a:latin typeface="Verdana" pitchFamily="34" charset="0"/>
              </a:defRPr>
            </a:lvl9pPr>
          </a:lstStyle>
          <a:p>
            <a:pPr algn="l" eaLnBrk="1" hangingPunct="1">
              <a:defRPr/>
            </a:pPr>
            <a:endParaRPr lang="en-GB" sz="1800" smtClean="0">
              <a:solidFill>
                <a:srgbClr val="000000"/>
              </a:solidFill>
              <a:latin typeface="Calibri" pitchFamily="34" charset="0"/>
              <a:cs typeface="Arial" charset="0"/>
            </a:endParaRPr>
          </a:p>
        </p:txBody>
      </p:sp>
      <p:grpSp>
        <p:nvGrpSpPr>
          <p:cNvPr id="2051" name="Group 12"/>
          <p:cNvGrpSpPr>
            <a:grpSpLocks/>
          </p:cNvGrpSpPr>
          <p:nvPr/>
        </p:nvGrpSpPr>
        <p:grpSpPr bwMode="auto">
          <a:xfrm>
            <a:off x="0" y="0"/>
            <a:ext cx="9144000" cy="1044575"/>
            <a:chOff x="-1" y="0"/>
            <a:chExt cx="9144001" cy="1044575"/>
          </a:xfrm>
        </p:grpSpPr>
        <p:sp>
          <p:nvSpPr>
            <p:cNvPr id="2059" name="Rectangle 4"/>
            <p:cNvSpPr>
              <a:spLocks noChangeArrowheads="1"/>
            </p:cNvSpPr>
            <p:nvPr/>
          </p:nvSpPr>
          <p:spPr bwMode="auto">
            <a:xfrm>
              <a:off x="-1" y="0"/>
              <a:ext cx="9144001" cy="1044575"/>
            </a:xfrm>
            <a:prstGeom prst="rect">
              <a:avLst/>
            </a:prstGeom>
            <a:solidFill>
              <a:srgbClr val="0067B1"/>
            </a:solidFill>
            <a:ln w="9360">
              <a:solidFill>
                <a:srgbClr val="0067B1"/>
              </a:solidFill>
              <a:round/>
              <a:headEnd/>
              <a:tailEnd/>
            </a:ln>
          </p:spPr>
          <p:txBody>
            <a:bodyPr wrap="none" anchor="ctr"/>
            <a:lstStyle/>
            <a:p>
              <a:pPr algn="l"/>
              <a:endParaRPr lang="en-GB" sz="1800">
                <a:solidFill>
                  <a:srgbClr val="000000"/>
                </a:solidFill>
                <a:latin typeface="Calibri" pitchFamily="34" charset="0"/>
                <a:cs typeface="Arial" charset="0"/>
              </a:endParaRPr>
            </a:p>
          </p:txBody>
        </p:sp>
        <p:pic>
          <p:nvPicPr>
            <p:cNvPr id="206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735138" cy="97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061" name="Rectangle 6"/>
            <p:cNvSpPr>
              <a:spLocks noChangeArrowheads="1"/>
            </p:cNvSpPr>
            <p:nvPr/>
          </p:nvSpPr>
          <p:spPr bwMode="auto">
            <a:xfrm>
              <a:off x="1619249" y="0"/>
              <a:ext cx="1800225" cy="979488"/>
            </a:xfrm>
            <a:prstGeom prst="rect">
              <a:avLst/>
            </a:prstGeom>
            <a:solidFill>
              <a:srgbClr val="FFFFFF"/>
            </a:solidFill>
            <a:ln w="9360">
              <a:solidFill>
                <a:srgbClr val="FFFFFF"/>
              </a:solidFill>
              <a:round/>
              <a:headEnd/>
              <a:tailEnd/>
            </a:ln>
          </p:spPr>
          <p:txBody>
            <a:bodyPr wrap="none" anchor="ctr"/>
            <a:lstStyle/>
            <a:p>
              <a:pPr algn="l"/>
              <a:endParaRPr lang="en-GB" sz="1800">
                <a:solidFill>
                  <a:srgbClr val="000000"/>
                </a:solidFill>
                <a:latin typeface="Calibri" pitchFamily="34" charset="0"/>
                <a:cs typeface="Arial" charset="0"/>
              </a:endParaRPr>
            </a:p>
          </p:txBody>
        </p:sp>
        <p:sp>
          <p:nvSpPr>
            <p:cNvPr id="2062" name="Freeform 7"/>
            <p:cNvSpPr>
              <a:spLocks noChangeArrowheads="1"/>
            </p:cNvSpPr>
            <p:nvPr/>
          </p:nvSpPr>
          <p:spPr bwMode="auto">
            <a:xfrm>
              <a:off x="1619249" y="0"/>
              <a:ext cx="1800225" cy="979488"/>
            </a:xfrm>
            <a:custGeom>
              <a:avLst/>
              <a:gdLst>
                <a:gd name="T0" fmla="*/ 2147483647 w 5001"/>
                <a:gd name="T1" fmla="*/ 0 h 2721"/>
                <a:gd name="T2" fmla="*/ 2147483647 w 5001"/>
                <a:gd name="T3" fmla="*/ 2147483647 h 2721"/>
                <a:gd name="T4" fmla="*/ 0 w 5001"/>
                <a:gd name="T5" fmla="*/ 2147483647 h 2721"/>
                <a:gd name="T6" fmla="*/ 2147483647 w 5001"/>
                <a:gd name="T7" fmla="*/ 0 h 2721"/>
                <a:gd name="T8" fmla="*/ 2147483647 w 5001"/>
                <a:gd name="T9" fmla="*/ 0 h 2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1" h="2721">
                  <a:moveTo>
                    <a:pt x="5000" y="0"/>
                  </a:moveTo>
                  <a:lnTo>
                    <a:pt x="5000" y="2720"/>
                  </a:lnTo>
                  <a:lnTo>
                    <a:pt x="0" y="2720"/>
                  </a:lnTo>
                  <a:cubicBezTo>
                    <a:pt x="2000" y="2720"/>
                    <a:pt x="0" y="0"/>
                    <a:pt x="2000" y="0"/>
                  </a:cubicBezTo>
                  <a:cubicBezTo>
                    <a:pt x="2667" y="0"/>
                    <a:pt x="4333" y="0"/>
                    <a:pt x="5000" y="0"/>
                  </a:cubicBezTo>
                </a:path>
              </a:pathLst>
            </a:custGeom>
            <a:solidFill>
              <a:srgbClr val="0067B1"/>
            </a:solidFill>
            <a:ln w="9360">
              <a:solidFill>
                <a:srgbClr val="0067B1"/>
              </a:solidFill>
              <a:round/>
              <a:headEnd/>
              <a:tailEnd/>
            </a:ln>
          </p:spPr>
          <p:txBody>
            <a:bodyPr wrap="none" anchor="ctr"/>
            <a:lstStyle/>
            <a:p>
              <a:endParaRPr lang="en-GB"/>
            </a:p>
          </p:txBody>
        </p:sp>
      </p:grpSp>
      <p:sp>
        <p:nvSpPr>
          <p:cNvPr id="2052" name="Title Placeholder 1"/>
          <p:cNvSpPr>
            <a:spLocks noGrp="1"/>
          </p:cNvSpPr>
          <p:nvPr>
            <p:ph type="title"/>
          </p:nvPr>
        </p:nvSpPr>
        <p:spPr bwMode="auto">
          <a:xfrm>
            <a:off x="2124075" y="115888"/>
            <a:ext cx="6840538"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053" name="Text Placeholder 2"/>
          <p:cNvSpPr>
            <a:spLocks noGrp="1"/>
          </p:cNvSpPr>
          <p:nvPr>
            <p:ph type="body" idx="1"/>
          </p:nvPr>
        </p:nvSpPr>
        <p:spPr bwMode="auto">
          <a:xfrm>
            <a:off x="611188" y="1600200"/>
            <a:ext cx="8075612"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 name="Date Placeholder 3"/>
          <p:cNvSpPr>
            <a:spLocks noGrp="1"/>
          </p:cNvSpPr>
          <p:nvPr>
            <p:ph type="dt" sz="half" idx="2"/>
          </p:nvPr>
        </p:nvSpPr>
        <p:spPr>
          <a:xfrm>
            <a:off x="61913" y="6376988"/>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white"/>
                </a:solidFill>
                <a:latin typeface="Arial" pitchFamily="34" charset="0"/>
                <a:cs typeface="Arial" pitchFamily="34" charset="0"/>
              </a:defRPr>
            </a:lvl1pPr>
          </a:lstStyle>
          <a:p>
            <a:pPr>
              <a:defRPr/>
            </a:pPr>
            <a:endParaRPr lang="en-GB"/>
          </a:p>
        </p:txBody>
      </p:sp>
      <p:sp>
        <p:nvSpPr>
          <p:cNvPr id="5" name="Footer Placeholder 4"/>
          <p:cNvSpPr>
            <a:spLocks noGrp="1"/>
          </p:cNvSpPr>
          <p:nvPr>
            <p:ph type="ftr" sz="quarter" idx="3"/>
          </p:nvPr>
        </p:nvSpPr>
        <p:spPr>
          <a:xfrm>
            <a:off x="3124200" y="6524625"/>
            <a:ext cx="2895600" cy="333375"/>
          </a:xfrm>
          <a:prstGeom prst="rect">
            <a:avLst/>
          </a:prstGeom>
        </p:spPr>
        <p:txBody>
          <a:bodyPr vert="horz" lIns="91440" tIns="45720" rIns="91440" bIns="45720" rtlCol="0" anchor="ctr"/>
          <a:lstStyle>
            <a:lvl1pPr algn="ctr" fontAlgn="auto">
              <a:spcBef>
                <a:spcPts val="0"/>
              </a:spcBef>
              <a:spcAft>
                <a:spcPts val="0"/>
              </a:spcAft>
              <a:defRPr sz="1200">
                <a:solidFill>
                  <a:prstClr val="white"/>
                </a:solidFill>
                <a:latin typeface="Arial" pitchFamily="34" charset="0"/>
                <a:cs typeface="Arial" pitchFamily="34" charset="0"/>
              </a:defRPr>
            </a:lvl1pPr>
          </a:lstStyle>
          <a:p>
            <a:pPr>
              <a:defRPr/>
            </a:pPr>
            <a:endParaRPr lang="en-GB"/>
          </a:p>
        </p:txBody>
      </p:sp>
      <p:sp>
        <p:nvSpPr>
          <p:cNvPr id="6" name="Slide Number Placeholder 5"/>
          <p:cNvSpPr>
            <a:spLocks noGrp="1"/>
          </p:cNvSpPr>
          <p:nvPr>
            <p:ph type="sldNum" sz="quarter" idx="4"/>
          </p:nvPr>
        </p:nvSpPr>
        <p:spPr>
          <a:xfrm>
            <a:off x="7019925"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white"/>
                </a:solidFill>
                <a:latin typeface="Arial" pitchFamily="34" charset="0"/>
                <a:cs typeface="Arial" pitchFamily="34" charset="0"/>
              </a:defRPr>
            </a:lvl1pPr>
          </a:lstStyle>
          <a:p>
            <a:pPr>
              <a:defRPr/>
            </a:pPr>
            <a:fld id="{457D2746-BE99-45BA-A208-0B59F52183D1}" type="slidenum">
              <a:rPr lang="en-GB"/>
              <a:pPr>
                <a:defRPr/>
              </a:pPr>
              <a:t>‹#›</a:t>
            </a:fld>
            <a:endParaRPr lang="en-GB"/>
          </a:p>
        </p:txBody>
      </p:sp>
      <p:sp>
        <p:nvSpPr>
          <p:cNvPr id="2057" name="Rectangle 17"/>
          <p:cNvSpPr>
            <a:spLocks noChangeArrowheads="1"/>
          </p:cNvSpPr>
          <p:nvPr/>
        </p:nvSpPr>
        <p:spPr bwMode="auto">
          <a:xfrm>
            <a:off x="7667625" y="6586538"/>
            <a:ext cx="14478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lgn="r">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FFFFFF"/>
                </a:solidFill>
                <a:latin typeface="Arial" charset="0"/>
                <a:ea typeface="SimSun" pitchFamily="2" charset="-122"/>
                <a:cs typeface="Arial" charset="0"/>
              </a:rPr>
              <a:t>www.egi.eu</a:t>
            </a:r>
          </a:p>
        </p:txBody>
      </p:sp>
      <p:sp>
        <p:nvSpPr>
          <p:cNvPr id="2058" name="Rectangle 18"/>
          <p:cNvSpPr>
            <a:spLocks noChangeArrowheads="1"/>
          </p:cNvSpPr>
          <p:nvPr/>
        </p:nvSpPr>
        <p:spPr bwMode="auto">
          <a:xfrm>
            <a:off x="53975" y="6605588"/>
            <a:ext cx="22860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p>
            <a:pPr algn="l">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a:solidFill>
                  <a:srgbClr val="FFFFFF"/>
                </a:solidFill>
                <a:latin typeface="Arial" charset="0"/>
                <a:ea typeface="SimSun" pitchFamily="2" charset="-122"/>
                <a:cs typeface="Arial" charset="0"/>
              </a:rPr>
              <a:t>EGI-InSPIRE RI-261323</a:t>
            </a:r>
          </a:p>
        </p:txBody>
      </p:sp>
    </p:spTree>
  </p:cSld>
  <p:clrMap bg1="lt1" tx1="dk1" bg2="lt2" tx2="dk2" accent1="accent1" accent2="accent2" accent3="accent3" accent4="accent4" accent5="accent5" accent6="accent6" hlink="hlink" folHlink="folHlink"/>
  <p:sldLayoutIdLst>
    <p:sldLayoutId id="2147484440" r:id="rId1"/>
    <p:sldLayoutId id="2147484428" r:id="rId2"/>
    <p:sldLayoutId id="2147484441" r:id="rId3"/>
  </p:sldLayoutIdLst>
  <p:hf hdr="0" ftr="0" dt="0"/>
  <p:txStyles>
    <p:titleStyle>
      <a:lvl1pPr algn="ctr" rtl="0" eaLnBrk="0" fontAlgn="base" hangingPunct="0">
        <a:spcBef>
          <a:spcPct val="0"/>
        </a:spcBef>
        <a:spcAft>
          <a:spcPct val="0"/>
        </a:spcAft>
        <a:defRPr sz="4400" kern="1200">
          <a:solidFill>
            <a:schemeClr val="bg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bg1"/>
          </a:solidFill>
          <a:latin typeface="Arial" pitchFamily="34" charset="0"/>
          <a:cs typeface="Arial" pitchFamily="34" charset="0"/>
        </a:defRPr>
      </a:lvl2pPr>
      <a:lvl3pPr algn="ctr" rtl="0" eaLnBrk="0" fontAlgn="base" hangingPunct="0">
        <a:spcBef>
          <a:spcPct val="0"/>
        </a:spcBef>
        <a:spcAft>
          <a:spcPct val="0"/>
        </a:spcAft>
        <a:defRPr sz="4400">
          <a:solidFill>
            <a:schemeClr val="bg1"/>
          </a:solidFill>
          <a:latin typeface="Arial" pitchFamily="34" charset="0"/>
          <a:cs typeface="Arial" pitchFamily="34" charset="0"/>
        </a:defRPr>
      </a:lvl3pPr>
      <a:lvl4pPr algn="ctr" rtl="0" eaLnBrk="0" fontAlgn="base" hangingPunct="0">
        <a:spcBef>
          <a:spcPct val="0"/>
        </a:spcBef>
        <a:spcAft>
          <a:spcPct val="0"/>
        </a:spcAft>
        <a:defRPr sz="4400">
          <a:solidFill>
            <a:schemeClr val="bg1"/>
          </a:solidFill>
          <a:latin typeface="Arial" pitchFamily="34" charset="0"/>
          <a:cs typeface="Arial" pitchFamily="34" charset="0"/>
        </a:defRPr>
      </a:lvl4pPr>
      <a:lvl5pPr algn="ctr" rtl="0" eaLnBrk="0" fontAlgn="base" hangingPunct="0">
        <a:spcBef>
          <a:spcPct val="0"/>
        </a:spcBef>
        <a:spcAft>
          <a:spcPct val="0"/>
        </a:spcAft>
        <a:defRPr sz="4400">
          <a:solidFill>
            <a:schemeClr val="bg1"/>
          </a:solidFill>
          <a:latin typeface="Arial" pitchFamily="34" charset="0"/>
          <a:cs typeface="Arial" pitchFamily="34" charset="0"/>
        </a:defRPr>
      </a:lvl5pPr>
      <a:lvl6pPr marL="457200" algn="ctr" rtl="0" eaLnBrk="1" fontAlgn="base" hangingPunct="1">
        <a:spcBef>
          <a:spcPct val="0"/>
        </a:spcBef>
        <a:spcAft>
          <a:spcPct val="0"/>
        </a:spcAft>
        <a:defRPr sz="4400">
          <a:solidFill>
            <a:schemeClr val="bg1"/>
          </a:solidFill>
          <a:latin typeface="Arial" pitchFamily="34" charset="0"/>
          <a:cs typeface="Arial" pitchFamily="34" charset="0"/>
        </a:defRPr>
      </a:lvl6pPr>
      <a:lvl7pPr marL="914400" algn="ctr" rtl="0" eaLnBrk="1" fontAlgn="base" hangingPunct="1">
        <a:spcBef>
          <a:spcPct val="0"/>
        </a:spcBef>
        <a:spcAft>
          <a:spcPct val="0"/>
        </a:spcAft>
        <a:defRPr sz="4400">
          <a:solidFill>
            <a:schemeClr val="bg1"/>
          </a:solidFill>
          <a:latin typeface="Arial" pitchFamily="34" charset="0"/>
          <a:cs typeface="Arial" pitchFamily="34" charset="0"/>
        </a:defRPr>
      </a:lvl7pPr>
      <a:lvl8pPr marL="1371600" algn="ctr" rtl="0" eaLnBrk="1" fontAlgn="base" hangingPunct="1">
        <a:spcBef>
          <a:spcPct val="0"/>
        </a:spcBef>
        <a:spcAft>
          <a:spcPct val="0"/>
        </a:spcAft>
        <a:defRPr sz="4400">
          <a:solidFill>
            <a:schemeClr val="bg1"/>
          </a:solidFill>
          <a:latin typeface="Arial" pitchFamily="34" charset="0"/>
          <a:cs typeface="Arial" pitchFamily="34" charset="0"/>
        </a:defRPr>
      </a:lvl8pPr>
      <a:lvl9pPr marL="1828800" algn="ctr" rtl="0" eaLnBrk="1" fontAlgn="base" hangingPunct="1">
        <a:spcBef>
          <a:spcPct val="0"/>
        </a:spcBef>
        <a:spcAft>
          <a:spcPct val="0"/>
        </a:spcAft>
        <a:defRPr sz="4400">
          <a:solidFill>
            <a:schemeClr val="bg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iki.eugridpma.org/Members/LoAandAPDocumentLink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iki.eugridpma.org/Main/GuidelinesForOnLineCA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docs.google.com/document/d/1REvvAuUQ-J0-aYALDqGtBE_gkb0Ap8snWcsnTWPGnqI"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223838" y="3497263"/>
            <a:ext cx="8623300" cy="3128962"/>
          </a:xfrm>
        </p:spPr>
        <p:txBody>
          <a:bodyPr/>
          <a:lstStyle/>
          <a:p>
            <a:pPr eaLnBrk="1" hangingPunct="1"/>
            <a:r>
              <a:rPr lang="en-US" dirty="0" smtClean="0">
                <a:solidFill>
                  <a:srgbClr val="990000"/>
                </a:solidFill>
              </a:rPr>
              <a:t>Summary of Poznan </a:t>
            </a:r>
            <a:r>
              <a:rPr lang="en-US" dirty="0" smtClean="0">
                <a:solidFill>
                  <a:srgbClr val="990000"/>
                </a:solidFill>
              </a:rPr>
              <a:t>EUGridPMA32 </a:t>
            </a:r>
            <a:r>
              <a:rPr lang="en-US" dirty="0" smtClean="0"/>
              <a:t/>
            </a:r>
            <a:br>
              <a:rPr lang="en-US" dirty="0" smtClean="0"/>
            </a:br>
            <a:r>
              <a:rPr lang="en-US" sz="1000" dirty="0" smtClean="0"/>
              <a:t/>
            </a:r>
            <a:br>
              <a:rPr lang="en-US" sz="1000" dirty="0" smtClean="0"/>
            </a:br>
            <a:r>
              <a:rPr lang="en-US" sz="2000" dirty="0" smtClean="0"/>
              <a:t>September 2014</a:t>
            </a:r>
            <a:br>
              <a:rPr lang="en-US" sz="2000" dirty="0" smtClean="0"/>
            </a:br>
            <a:endParaRPr lang="en-GB" sz="1800" b="0" i="1" dirty="0" smtClean="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Misc</a:t>
            </a:r>
            <a:r>
              <a:rPr lang="en-US" dirty="0"/>
              <a:t> </a:t>
            </a:r>
            <a:r>
              <a:rPr lang="en-US" dirty="0" smtClean="0"/>
              <a:t>topics</a:t>
            </a:r>
            <a:endParaRPr lang="en-US" dirty="0"/>
          </a:p>
        </p:txBody>
      </p:sp>
      <p:sp>
        <p:nvSpPr>
          <p:cNvPr id="3" name="Content Placeholder 2"/>
          <p:cNvSpPr>
            <a:spLocks noGrp="1"/>
          </p:cNvSpPr>
          <p:nvPr>
            <p:ph idx="1"/>
          </p:nvPr>
        </p:nvSpPr>
        <p:spPr/>
        <p:txBody>
          <a:bodyPr/>
          <a:lstStyle/>
          <a:p>
            <a:r>
              <a:rPr lang="en-US" dirty="0"/>
              <a:t>KENET revised the CA architecture and decided on the use of EJBCA. This should make it easier to deploy a secure </a:t>
            </a:r>
            <a:r>
              <a:rPr lang="en-US" dirty="0" smtClean="0"/>
              <a:t>CA (no longer VMs </a:t>
            </a:r>
            <a:r>
              <a:rPr lang="en-US" dirty="0" smtClean="0">
                <a:sym typeface="Wingdings" panose="05000000000000000000" pitchFamily="2" charset="2"/>
              </a:rPr>
              <a:t>)</a:t>
            </a:r>
            <a:endParaRPr lang="en-US" dirty="0"/>
          </a:p>
          <a:p>
            <a:r>
              <a:rPr lang="en-US" dirty="0" smtClean="0"/>
              <a:t>TCS</a:t>
            </a:r>
          </a:p>
          <a:p>
            <a:pPr lvl="1"/>
            <a:r>
              <a:rPr lang="en-US" dirty="0" smtClean="0"/>
              <a:t>New provider</a:t>
            </a:r>
          </a:p>
          <a:p>
            <a:pPr lvl="1"/>
            <a:r>
              <a:rPr lang="en-US" dirty="0" smtClean="0"/>
              <a:t>model </a:t>
            </a:r>
            <a:r>
              <a:rPr lang="en-US" dirty="0"/>
              <a:t>(TERENA is the </a:t>
            </a:r>
            <a:r>
              <a:rPr lang="en-US" dirty="0" err="1"/>
              <a:t>organisation</a:t>
            </a:r>
            <a:r>
              <a:rPr lang="en-US" dirty="0"/>
              <a:t> representing and accrediting the CA) will stay the same. </a:t>
            </a:r>
            <a:endParaRPr lang="en-US" dirty="0" smtClean="0"/>
          </a:p>
          <a:p>
            <a:pPr lvl="1"/>
            <a:r>
              <a:rPr lang="en-US" dirty="0" smtClean="0"/>
              <a:t>The </a:t>
            </a:r>
            <a:r>
              <a:rPr lang="en-US" dirty="0"/>
              <a:t>name space assigned to TCS will remain the same, so the change should be fully transparent to the end-users! </a:t>
            </a:r>
            <a:endParaRPr lang="en-US" dirty="0" smtClean="0"/>
          </a:p>
          <a:p>
            <a:pPr lvl="1"/>
            <a:r>
              <a:rPr lang="en-US" dirty="0" smtClean="0"/>
              <a:t>Additional </a:t>
            </a:r>
            <a:r>
              <a:rPr lang="en-US" dirty="0"/>
              <a:t>details were kindly provided live by our new TCS issuing CA provider during the </a:t>
            </a:r>
            <a:r>
              <a:rPr lang="en-US" dirty="0" smtClean="0"/>
              <a:t>meeting</a:t>
            </a:r>
          </a:p>
          <a:p>
            <a:r>
              <a:rPr lang="en-US" dirty="0" smtClean="0"/>
              <a:t>QV membership change</a:t>
            </a:r>
          </a:p>
          <a:p>
            <a:endParaRPr lang="en-US" dirty="0"/>
          </a:p>
        </p:txBody>
      </p:sp>
    </p:spTree>
    <p:extLst>
      <p:ext uri="{BB962C8B-B14F-4D97-AF65-F5344CB8AC3E}">
        <p14:creationId xmlns:p14="http://schemas.microsoft.com/office/powerpoint/2010/main" val="4178713420"/>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3"/>
          <p:cNvSpPr>
            <a:spLocks noGrp="1"/>
          </p:cNvSpPr>
          <p:nvPr>
            <p:ph type="title"/>
          </p:nvPr>
        </p:nvSpPr>
        <p:spPr/>
        <p:txBody>
          <a:bodyPr/>
          <a:lstStyle/>
          <a:p>
            <a:r>
              <a:rPr lang="en-GB" dirty="0" err="1" smtClean="0"/>
              <a:t>EUGridPMA</a:t>
            </a:r>
            <a:r>
              <a:rPr lang="en-GB" dirty="0" smtClean="0"/>
              <a:t> Meeting Agenda</a:t>
            </a:r>
          </a:p>
        </p:txBody>
      </p:sp>
      <p:sp>
        <p:nvSpPr>
          <p:cNvPr id="35843" name="Content Placeholder 4"/>
          <p:cNvSpPr>
            <a:spLocks noGrp="1"/>
          </p:cNvSpPr>
          <p:nvPr>
            <p:ph idx="1"/>
          </p:nvPr>
        </p:nvSpPr>
        <p:spPr>
          <a:xfrm>
            <a:off x="838200" y="1484313"/>
            <a:ext cx="8040688" cy="4586287"/>
          </a:xfrm>
        </p:spPr>
        <p:txBody>
          <a:bodyPr/>
          <a:lstStyle/>
          <a:p>
            <a:pPr marL="0" indent="0">
              <a:buNone/>
            </a:pPr>
            <a:endParaRPr lang="en-GB" sz="2200" b="1" dirty="0" smtClean="0"/>
          </a:p>
          <a:p>
            <a:r>
              <a:rPr lang="en-GB" sz="2200" b="1" dirty="0" smtClean="0"/>
              <a:t>33</a:t>
            </a:r>
            <a:r>
              <a:rPr lang="en-GB" sz="2200" b="1" baseline="30000" dirty="0" smtClean="0"/>
              <a:t>rd</a:t>
            </a:r>
            <a:r>
              <a:rPr lang="en-GB" sz="2200" b="1" dirty="0" smtClean="0"/>
              <a:t> PMA meeting</a:t>
            </a:r>
            <a:br>
              <a:rPr lang="en-GB" sz="2200" b="1" dirty="0" smtClean="0"/>
            </a:br>
            <a:r>
              <a:rPr lang="en-GB" sz="2200" b="1" dirty="0" smtClean="0"/>
              <a:t>12-14 January 2015, Berlin, DE (offered by DFN)</a:t>
            </a:r>
          </a:p>
          <a:p>
            <a:endParaRPr lang="en-GB" sz="2200" b="1" dirty="0"/>
          </a:p>
          <a:p>
            <a:r>
              <a:rPr lang="en-GB" sz="2200" b="1" i="1" dirty="0" err="1" smtClean="0"/>
              <a:t>APGridPMA</a:t>
            </a:r>
            <a:r>
              <a:rPr lang="en-GB" sz="2200" b="1" i="1" dirty="0"/>
              <a:t> </a:t>
            </a:r>
            <a:r>
              <a:rPr lang="en-GB" sz="2200" b="1" i="1" dirty="0" smtClean="0"/>
              <a:t>&amp; ISGC: 16-20 March 2015</a:t>
            </a:r>
            <a:br>
              <a:rPr lang="en-GB" sz="2200" b="1" i="1" dirty="0" smtClean="0"/>
            </a:br>
            <a:r>
              <a:rPr lang="en-GB" sz="2200" b="1" i="1" dirty="0" smtClean="0"/>
              <a:t>	(Security Workshop on 15)</a:t>
            </a:r>
          </a:p>
          <a:p>
            <a:endParaRPr lang="en-GB" sz="2200" b="1" i="1" dirty="0"/>
          </a:p>
          <a:p>
            <a:r>
              <a:rPr lang="en-GB" sz="2200" b="1" i="1" dirty="0" smtClean="0"/>
              <a:t>TNC2015</a:t>
            </a:r>
            <a:r>
              <a:rPr lang="en-GB" sz="2200" b="1" i="1" dirty="0"/>
              <a:t>: 15-18 June 2015, Porto, PT</a:t>
            </a:r>
            <a:br>
              <a:rPr lang="en-GB" sz="2200" b="1" i="1" dirty="0"/>
            </a:br>
            <a:r>
              <a:rPr lang="en-GB" sz="2200" b="1" i="1" dirty="0"/>
              <a:t>	(REFEDS on 14</a:t>
            </a:r>
            <a:r>
              <a:rPr lang="en-GB" sz="2200" b="1" i="1" baseline="30000" dirty="0"/>
              <a:t>th</a:t>
            </a:r>
            <a:r>
              <a:rPr lang="en-GB" sz="2200" b="1" i="1" dirty="0"/>
              <a:t>)</a:t>
            </a:r>
          </a:p>
          <a:p>
            <a:r>
              <a:rPr lang="en-GB" sz="2200" b="1" dirty="0" smtClean="0"/>
              <a:t>34</a:t>
            </a:r>
            <a:r>
              <a:rPr lang="en-GB" sz="2200" b="1" baseline="30000" dirty="0" smtClean="0"/>
              <a:t>th</a:t>
            </a:r>
            <a:r>
              <a:rPr lang="en-GB" sz="2200" b="1" dirty="0" smtClean="0"/>
              <a:t> </a:t>
            </a:r>
            <a:r>
              <a:rPr lang="en-GB" sz="2200" b="1" dirty="0" err="1" smtClean="0"/>
              <a:t>EUGridPMA</a:t>
            </a:r>
            <a:r>
              <a:rPr lang="en-GB" sz="2200" b="1" dirty="0" smtClean="0"/>
              <a:t>, May 2015, </a:t>
            </a:r>
            <a:r>
              <a:rPr lang="en-GB" sz="2200" b="1" dirty="0" err="1" smtClean="0"/>
              <a:t>Kopenhagen</a:t>
            </a:r>
            <a:endParaRPr lang="en-GB" sz="2200" b="1" dirty="0" smtClean="0"/>
          </a:p>
          <a:p>
            <a:endParaRPr lang="en-GB" sz="2200" b="1" dirty="0" smtClean="0"/>
          </a:p>
          <a:p>
            <a:r>
              <a:rPr lang="en-GB" sz="2200" b="1" dirty="0" smtClean="0"/>
              <a:t>Beyond open for co-location with AARC and others</a:t>
            </a:r>
            <a:endParaRPr lang="en-GB" sz="2200" b="1" dirty="0" smtClean="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Welcome back at PSNC</a:t>
            </a:r>
            <a:endParaRPr lang="en-US" dirty="0"/>
          </a:p>
        </p:txBody>
      </p:sp>
      <p:pic>
        <p:nvPicPr>
          <p:cNvPr id="5" name="Picture 2" descr="http://www.vip-service.pl/_ftp/poznan/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147" y="1007407"/>
            <a:ext cx="7756358" cy="505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5801070"/>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GB" sz="2400" smtClean="0"/>
              <a:t>Geographical coverage of the EUGridPMA</a:t>
            </a:r>
          </a:p>
        </p:txBody>
      </p:sp>
      <p:sp>
        <p:nvSpPr>
          <p:cNvPr id="18435" name="Rectangle 5"/>
          <p:cNvSpPr>
            <a:spLocks noChangeArrowheads="1"/>
          </p:cNvSpPr>
          <p:nvPr/>
        </p:nvSpPr>
        <p:spPr bwMode="auto">
          <a:xfrm>
            <a:off x="412750" y="987425"/>
            <a:ext cx="8424863" cy="478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marL="342900" indent="-342900" algn="l">
              <a:spcBef>
                <a:spcPct val="20000"/>
              </a:spcBef>
              <a:buFont typeface="Symbol" pitchFamily="18" charset="2"/>
              <a:buChar char="·"/>
            </a:pPr>
            <a:r>
              <a:rPr lang="en-US" sz="1800" dirty="0" smtClean="0">
                <a:solidFill>
                  <a:srgbClr val="008000"/>
                </a:solidFill>
                <a:latin typeface="Lucida Sans" pitchFamily="34" charset="0"/>
              </a:rPr>
              <a:t>26 </a:t>
            </a:r>
            <a:r>
              <a:rPr lang="en-US" sz="1800" dirty="0">
                <a:solidFill>
                  <a:srgbClr val="008000"/>
                </a:solidFill>
                <a:latin typeface="Lucida Sans" pitchFamily="34" charset="0"/>
              </a:rPr>
              <a:t>of </a:t>
            </a:r>
            <a:r>
              <a:rPr lang="en-US" sz="1800" dirty="0" smtClean="0">
                <a:solidFill>
                  <a:srgbClr val="008000"/>
                </a:solidFill>
                <a:latin typeface="Lucida Sans" pitchFamily="34" charset="0"/>
              </a:rPr>
              <a:t>28 </a:t>
            </a:r>
            <a:r>
              <a:rPr lang="en-US" sz="1800" dirty="0">
                <a:solidFill>
                  <a:srgbClr val="008000"/>
                </a:solidFill>
                <a:latin typeface="Lucida Sans" pitchFamily="34" charset="0"/>
              </a:rPr>
              <a:t>EU member states (all except LU, MT)</a:t>
            </a:r>
          </a:p>
          <a:p>
            <a:pPr marL="342900" indent="-342900" algn="l">
              <a:spcBef>
                <a:spcPct val="20000"/>
              </a:spcBef>
              <a:buFont typeface="Symbol" pitchFamily="18" charset="2"/>
              <a:buChar char="·"/>
            </a:pPr>
            <a:r>
              <a:rPr lang="en-US" sz="1800" dirty="0">
                <a:solidFill>
                  <a:srgbClr val="008000"/>
                </a:solidFill>
                <a:latin typeface="Lucida Sans" pitchFamily="34" charset="0"/>
              </a:rPr>
              <a:t>+	AM, CH, DZ, </a:t>
            </a:r>
            <a:r>
              <a:rPr lang="en-US" sz="1800" dirty="0" smtClean="0">
                <a:solidFill>
                  <a:srgbClr val="008000"/>
                </a:solidFill>
                <a:latin typeface="Lucida Sans" pitchFamily="34" charset="0"/>
              </a:rPr>
              <a:t>EG, </a:t>
            </a:r>
            <a:r>
              <a:rPr lang="en-US" sz="1800" dirty="0">
                <a:solidFill>
                  <a:srgbClr val="008000"/>
                </a:solidFill>
                <a:latin typeface="Lucida Sans" pitchFamily="34" charset="0"/>
              </a:rPr>
              <a:t>IL, IR, IS, </a:t>
            </a:r>
            <a:r>
              <a:rPr lang="en-US" sz="1800" strike="sngStrike" dirty="0">
                <a:solidFill>
                  <a:srgbClr val="008000"/>
                </a:solidFill>
                <a:latin typeface="Lucida Sans" pitchFamily="34" charset="0"/>
              </a:rPr>
              <a:t>JO</a:t>
            </a:r>
            <a:r>
              <a:rPr lang="en-US" sz="1800" dirty="0">
                <a:solidFill>
                  <a:srgbClr val="008000"/>
                </a:solidFill>
                <a:latin typeface="Lucida Sans" pitchFamily="34" charset="0"/>
              </a:rPr>
              <a:t>, MA, MD, ME, MK, NO, PK, RO, </a:t>
            </a:r>
            <a:br>
              <a:rPr lang="en-US" sz="1800" dirty="0">
                <a:solidFill>
                  <a:srgbClr val="008000"/>
                </a:solidFill>
                <a:latin typeface="Lucida Sans" pitchFamily="34" charset="0"/>
              </a:rPr>
            </a:br>
            <a:r>
              <a:rPr lang="en-US" sz="1800" dirty="0">
                <a:solidFill>
                  <a:srgbClr val="008000"/>
                </a:solidFill>
                <a:latin typeface="Lucida Sans" pitchFamily="34" charset="0"/>
              </a:rPr>
              <a:t>	RS, RU, SY, TR, UA, CERN (</a:t>
            </a:r>
            <a:r>
              <a:rPr lang="en-US" sz="1800" dirty="0" err="1">
                <a:solidFill>
                  <a:srgbClr val="008000"/>
                </a:solidFill>
                <a:latin typeface="Lucida Sans" pitchFamily="34" charset="0"/>
              </a:rPr>
              <a:t>int</a:t>
            </a:r>
            <a:r>
              <a:rPr lang="en-US" sz="1800" dirty="0">
                <a:solidFill>
                  <a:srgbClr val="008000"/>
                </a:solidFill>
                <a:latin typeface="Lucida Sans" pitchFamily="34" charset="0"/>
              </a:rPr>
              <a:t>), </a:t>
            </a:r>
            <a:r>
              <a:rPr lang="en-US" sz="1800" dirty="0" err="1">
                <a:solidFill>
                  <a:srgbClr val="008000"/>
                </a:solidFill>
                <a:latin typeface="Lucida Sans" pitchFamily="34" charset="0"/>
              </a:rPr>
              <a:t>DoEGrids</a:t>
            </a:r>
            <a:r>
              <a:rPr lang="en-US" sz="1800" dirty="0">
                <a:solidFill>
                  <a:srgbClr val="008000"/>
                </a:solidFill>
                <a:latin typeface="Lucida Sans" pitchFamily="34" charset="0"/>
              </a:rPr>
              <a:t>(US)* + TCS (EU)</a:t>
            </a:r>
            <a:endParaRPr lang="en-US" sz="1800" dirty="0">
              <a:solidFill>
                <a:srgbClr val="000066"/>
              </a:solidFill>
              <a:latin typeface="Lucida Sans" pitchFamily="34" charset="0"/>
            </a:endParaRPr>
          </a:p>
          <a:p>
            <a:pPr marL="342900" indent="-342900" algn="l">
              <a:spcBef>
                <a:spcPct val="20000"/>
              </a:spcBef>
              <a:buFont typeface="Symbol" pitchFamily="18" charset="2"/>
              <a:buNone/>
            </a:pPr>
            <a:endParaRPr lang="en-US" dirty="0">
              <a:solidFill>
                <a:srgbClr val="000066"/>
              </a:solidFill>
              <a:latin typeface="Lucida Sans" pitchFamily="34" charset="0"/>
            </a:endParaRPr>
          </a:p>
        </p:txBody>
      </p:sp>
      <p:sp>
        <p:nvSpPr>
          <p:cNvPr id="17412" name="Rectangle 7"/>
          <p:cNvSpPr>
            <a:spLocks noChangeArrowheads="1"/>
          </p:cNvSpPr>
          <p:nvPr/>
        </p:nvSpPr>
        <p:spPr bwMode="auto">
          <a:xfrm>
            <a:off x="5773738" y="5864225"/>
            <a:ext cx="32131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l">
              <a:spcBef>
                <a:spcPct val="20000"/>
              </a:spcBef>
              <a:buFont typeface="Symbol" pitchFamily="18" charset="2"/>
              <a:buNone/>
              <a:defRPr/>
            </a:pPr>
            <a:r>
              <a:rPr lang="en-US" dirty="0">
                <a:solidFill>
                  <a:srgbClr val="000066"/>
                </a:solidFill>
                <a:latin typeface="Lucida Sans" pitchFamily="34" charset="0"/>
              </a:rPr>
              <a:t>Pending or in progress</a:t>
            </a:r>
          </a:p>
          <a:p>
            <a:pPr marL="342900" indent="-342900" algn="l">
              <a:spcBef>
                <a:spcPct val="20000"/>
              </a:spcBef>
              <a:buFont typeface="Symbol" pitchFamily="18" charset="2"/>
              <a:buChar char="·"/>
              <a:defRPr/>
            </a:pPr>
            <a:r>
              <a:rPr lang="en-US" sz="1600" dirty="0">
                <a:solidFill>
                  <a:srgbClr val="000066"/>
                </a:solidFill>
                <a:latin typeface="Lucida Sans" pitchFamily="34" charset="0"/>
              </a:rPr>
              <a:t>ZA, </a:t>
            </a:r>
            <a:r>
              <a:rPr lang="en-US" sz="1600" dirty="0" smtClean="0">
                <a:solidFill>
                  <a:srgbClr val="000066"/>
                </a:solidFill>
                <a:latin typeface="Lucida Sans" pitchFamily="34" charset="0"/>
              </a:rPr>
              <a:t>KE, TZ, </a:t>
            </a:r>
            <a:r>
              <a:rPr lang="en-US" sz="1600" strike="sngStrike" dirty="0" smtClean="0">
                <a:solidFill>
                  <a:srgbClr val="000066"/>
                </a:solidFill>
                <a:latin typeface="Lucida Sans" pitchFamily="34" charset="0"/>
              </a:rPr>
              <a:t>SN</a:t>
            </a:r>
            <a:r>
              <a:rPr lang="en-US" sz="1600" dirty="0">
                <a:solidFill>
                  <a:srgbClr val="000066"/>
                </a:solidFill>
                <a:latin typeface="Lucida Sans" pitchFamily="34" charset="0"/>
              </a:rPr>
              <a:t>, TN, </a:t>
            </a:r>
            <a:r>
              <a:rPr lang="en-US" sz="1600" dirty="0" smtClean="0">
                <a:solidFill>
                  <a:srgbClr val="000066"/>
                </a:solidFill>
                <a:latin typeface="Lucida Sans" pitchFamily="34" charset="0"/>
              </a:rPr>
              <a:t>AE, </a:t>
            </a:r>
            <a:r>
              <a:rPr lang="en-US" sz="1600" b="1" dirty="0" smtClean="0">
                <a:solidFill>
                  <a:schemeClr val="accent1">
                    <a:lumMod val="50000"/>
                  </a:schemeClr>
                </a:solidFill>
                <a:latin typeface="Lucida Sans" pitchFamily="34" charset="0"/>
              </a:rPr>
              <a:t>GE</a:t>
            </a:r>
            <a:endParaRPr lang="en-US" sz="1600" b="1" dirty="0">
              <a:solidFill>
                <a:schemeClr val="accent1">
                  <a:lumMod val="50000"/>
                </a:schemeClr>
              </a:solidFill>
              <a:latin typeface="Lucida Sans" pitchFamily="34" charset="0"/>
            </a:endParaRPr>
          </a:p>
        </p:txBody>
      </p:sp>
      <p:sp>
        <p:nvSpPr>
          <p:cNvPr id="18438" name="Oval 1"/>
          <p:cNvSpPr>
            <a:spLocks noChangeArrowheads="1"/>
          </p:cNvSpPr>
          <p:nvPr/>
        </p:nvSpPr>
        <p:spPr bwMode="auto">
          <a:xfrm>
            <a:off x="576774" y="2495695"/>
            <a:ext cx="776203" cy="455324"/>
          </a:xfrm>
          <a:prstGeom prst="ellipse">
            <a:avLst/>
          </a:prstGeom>
          <a:noFill/>
          <a:ln w="12700" algn="ctr">
            <a:solidFill>
              <a:srgbClr val="99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pic>
        <p:nvPicPr>
          <p:cNvPr id="7" name="Picture 2" descr="H:\Home\davidg\EUGridPMA\Presentations\images\map-pma-emea-afr-gis.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6775" y="1981955"/>
            <a:ext cx="7375734" cy="48902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Topics</a:t>
            </a:r>
            <a:endParaRPr lang="en-US" dirty="0"/>
          </a:p>
        </p:txBody>
      </p:sp>
      <p:sp>
        <p:nvSpPr>
          <p:cNvPr id="3" name="Content Placeholder 2"/>
          <p:cNvSpPr>
            <a:spLocks noGrp="1"/>
          </p:cNvSpPr>
          <p:nvPr>
            <p:ph idx="1"/>
          </p:nvPr>
        </p:nvSpPr>
        <p:spPr/>
        <p:txBody>
          <a:bodyPr/>
          <a:lstStyle/>
          <a:p>
            <a:pPr lvl="1"/>
            <a:r>
              <a:rPr lang="en-US" dirty="0" smtClean="0"/>
              <a:t>Update </a:t>
            </a:r>
            <a:r>
              <a:rPr lang="en-US" dirty="0"/>
              <a:t>to naming in Approved Robot </a:t>
            </a:r>
            <a:r>
              <a:rPr lang="en-US" dirty="0" smtClean="0"/>
              <a:t>Guidelines</a:t>
            </a:r>
          </a:p>
          <a:p>
            <a:pPr lvl="1"/>
            <a:r>
              <a:rPr lang="en-US" dirty="0" smtClean="0"/>
              <a:t>AARC </a:t>
            </a:r>
            <a:r>
              <a:rPr lang="en-US" dirty="0"/>
              <a:t>and the pan-European AAI in the next two </a:t>
            </a:r>
            <a:r>
              <a:rPr lang="en-US" dirty="0" smtClean="0"/>
              <a:t>years</a:t>
            </a:r>
          </a:p>
          <a:p>
            <a:pPr lvl="1"/>
            <a:r>
              <a:rPr lang="en-US" dirty="0" smtClean="0"/>
              <a:t>Generalized </a:t>
            </a:r>
            <a:r>
              <a:rPr lang="en-US" dirty="0"/>
              <a:t>IGTF Levels of Authentication </a:t>
            </a:r>
            <a:r>
              <a:rPr lang="en-US" dirty="0" smtClean="0"/>
              <a:t>Assurance</a:t>
            </a:r>
          </a:p>
          <a:p>
            <a:pPr lvl="1"/>
            <a:r>
              <a:rPr lang="en-US" dirty="0" smtClean="0"/>
              <a:t>On-line </a:t>
            </a:r>
            <a:r>
              <a:rPr lang="en-US" dirty="0"/>
              <a:t>CA Architectures Guidelines document </a:t>
            </a:r>
            <a:endParaRPr lang="en-US" dirty="0" smtClean="0"/>
          </a:p>
          <a:p>
            <a:pPr lvl="1"/>
            <a:r>
              <a:rPr lang="en-US" dirty="0" smtClean="0"/>
              <a:t>Registration </a:t>
            </a:r>
            <a:r>
              <a:rPr lang="en-US" dirty="0"/>
              <a:t>Practice Statement </a:t>
            </a:r>
            <a:endParaRPr lang="en-US" dirty="0" smtClean="0"/>
          </a:p>
          <a:p>
            <a:pPr lvl="1"/>
            <a:r>
              <a:rPr lang="en-US" dirty="0" err="1" smtClean="0"/>
              <a:t>xSIM</a:t>
            </a:r>
            <a:r>
              <a:rPr lang="en-US" dirty="0" smtClean="0"/>
              <a:t> </a:t>
            </a:r>
            <a:r>
              <a:rPr lang="en-US" dirty="0"/>
              <a:t>- Identity Management for Virtual Organizations </a:t>
            </a:r>
            <a:r>
              <a:rPr lang="en-US" dirty="0" smtClean="0"/>
              <a:t>– </a:t>
            </a:r>
          </a:p>
          <a:p>
            <a:pPr lvl="1"/>
            <a:r>
              <a:rPr lang="en-US" dirty="0" smtClean="0"/>
              <a:t>Auditing</a:t>
            </a:r>
            <a:r>
              <a:rPr lang="en-US" dirty="0"/>
              <a:t>, accreditation, and compliance </a:t>
            </a:r>
            <a:r>
              <a:rPr lang="en-US" dirty="0" smtClean="0"/>
              <a:t>– </a:t>
            </a:r>
          </a:p>
          <a:p>
            <a:pPr lvl="1"/>
            <a:r>
              <a:rPr lang="en-US" dirty="0" smtClean="0"/>
              <a:t>SWITCH/</a:t>
            </a:r>
            <a:r>
              <a:rPr lang="en-US" dirty="0" err="1" smtClean="0"/>
              <a:t>QuoVadis</a:t>
            </a:r>
            <a:r>
              <a:rPr lang="en-US" dirty="0" smtClean="0"/>
              <a:t> </a:t>
            </a:r>
            <a:r>
              <a:rPr lang="en-US" dirty="0"/>
              <a:t>membership status change </a:t>
            </a:r>
            <a:r>
              <a:rPr lang="en-US" dirty="0" smtClean="0"/>
              <a:t>– </a:t>
            </a:r>
          </a:p>
          <a:p>
            <a:pPr lvl="1"/>
            <a:r>
              <a:rPr lang="en-US" dirty="0" smtClean="0"/>
              <a:t>Miscellaneous </a:t>
            </a:r>
            <a:r>
              <a:rPr lang="en-US" dirty="0"/>
              <a:t>topics</a:t>
            </a:r>
            <a:endParaRPr lang="en-US" dirty="0"/>
          </a:p>
        </p:txBody>
      </p:sp>
    </p:spTree>
    <p:extLst>
      <p:ext uri="{BB962C8B-B14F-4D97-AF65-F5344CB8AC3E}">
        <p14:creationId xmlns:p14="http://schemas.microsoft.com/office/powerpoint/2010/main" val="2208689035"/>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Robot naming</a:t>
            </a:r>
            <a:endParaRPr lang="en-US" dirty="0"/>
          </a:p>
        </p:txBody>
      </p:sp>
      <p:sp>
        <p:nvSpPr>
          <p:cNvPr id="3" name="Content Placeholder 2"/>
          <p:cNvSpPr>
            <a:spLocks noGrp="1"/>
          </p:cNvSpPr>
          <p:nvPr>
            <p:ph idx="1"/>
          </p:nvPr>
        </p:nvSpPr>
        <p:spPr/>
        <p:txBody>
          <a:bodyPr/>
          <a:lstStyle/>
          <a:p>
            <a:r>
              <a:rPr lang="en-US" dirty="0"/>
              <a:t>"the validated fully-qualified domain name of the system from which the robot shall be solely operating. The RA SHALL ensure that the requester is appropriately authorized by the owner of the associated FQDN or the responsible administrator of the machine to use the FQDN identifier asserted in the certificate. In this case the CA SHOULD have a facility to obtain at least the contact information contained in the public certificate about the owner of the FQDN based on the subject name of the certificate to any requester." </a:t>
            </a:r>
          </a:p>
        </p:txBody>
      </p:sp>
    </p:spTree>
    <p:extLst>
      <p:ext uri="{BB962C8B-B14F-4D97-AF65-F5344CB8AC3E}">
        <p14:creationId xmlns:p14="http://schemas.microsoft.com/office/powerpoint/2010/main" val="4060090140"/>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LoA</a:t>
            </a:r>
            <a:r>
              <a:rPr lang="en-US" dirty="0" smtClean="0"/>
              <a:t> extraction and </a:t>
            </a:r>
            <a:r>
              <a:rPr lang="en-US" dirty="0" err="1" smtClean="0"/>
              <a:t>generalisation</a:t>
            </a:r>
            <a:endParaRPr lang="en-US" dirty="0"/>
          </a:p>
        </p:txBody>
      </p:sp>
      <p:sp>
        <p:nvSpPr>
          <p:cNvPr id="3" name="Content Placeholder 2"/>
          <p:cNvSpPr>
            <a:spLocks noGrp="1"/>
          </p:cNvSpPr>
          <p:nvPr>
            <p:ph idx="1"/>
          </p:nvPr>
        </p:nvSpPr>
        <p:spPr/>
        <p:txBody>
          <a:bodyPr/>
          <a:lstStyle/>
          <a:p>
            <a:r>
              <a:rPr lang="en-US" dirty="0"/>
              <a:t>The </a:t>
            </a:r>
            <a:r>
              <a:rPr lang="en-US" dirty="0" err="1"/>
              <a:t>LoA</a:t>
            </a:r>
            <a:r>
              <a:rPr lang="en-US" dirty="0"/>
              <a:t> generalization process aims to extract those elements from the IGTF APs that are of general value to the community well beyond PKI. This has not always been clear from the AP document, since they have both </a:t>
            </a:r>
            <a:r>
              <a:rPr lang="en-US" dirty="0" err="1"/>
              <a:t>LoA</a:t>
            </a:r>
            <a:r>
              <a:rPr lang="en-US" dirty="0"/>
              <a:t> elements and PKI implementation requirements combined in a single document. But the APs, and now these </a:t>
            </a:r>
            <a:r>
              <a:rPr lang="en-US" dirty="0" err="1"/>
              <a:t>LoAs</a:t>
            </a:r>
            <a:r>
              <a:rPr lang="en-US" dirty="0"/>
              <a:t>, actually encode the consensus of acceptable levels for our major relying parties, and are designed such that they also balance the 'cost' or 'do-ability' of our identity providers</a:t>
            </a:r>
            <a:r>
              <a:rPr lang="en-US" dirty="0" smtClean="0"/>
              <a:t>.</a:t>
            </a:r>
            <a:endParaRPr lang="en-US" dirty="0"/>
          </a:p>
        </p:txBody>
      </p:sp>
    </p:spTree>
    <p:extLst>
      <p:ext uri="{BB962C8B-B14F-4D97-AF65-F5344CB8AC3E}">
        <p14:creationId xmlns:p14="http://schemas.microsoft.com/office/powerpoint/2010/main" val="557831018"/>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LoA</a:t>
            </a:r>
            <a:r>
              <a:rPr lang="en-US" dirty="0" smtClean="0"/>
              <a:t> updates and the Classic AP</a:t>
            </a:r>
            <a:endParaRPr lang="en-US" dirty="0"/>
          </a:p>
        </p:txBody>
      </p:sp>
      <p:sp>
        <p:nvSpPr>
          <p:cNvPr id="3" name="Content Placeholder 2"/>
          <p:cNvSpPr>
            <a:spLocks noGrp="1"/>
          </p:cNvSpPr>
          <p:nvPr>
            <p:ph idx="1"/>
          </p:nvPr>
        </p:nvSpPr>
        <p:spPr/>
        <p:txBody>
          <a:bodyPr/>
          <a:lstStyle/>
          <a:p>
            <a:r>
              <a:rPr lang="en-US" dirty="0" smtClean="0"/>
              <a:t>SLCS + MICS done in Lehi</a:t>
            </a:r>
          </a:p>
          <a:p>
            <a:endParaRPr lang="en-US" dirty="0" smtClean="0"/>
          </a:p>
          <a:p>
            <a:r>
              <a:rPr lang="en-US" dirty="0" smtClean="0"/>
              <a:t>The </a:t>
            </a:r>
            <a:r>
              <a:rPr lang="en-US" dirty="0"/>
              <a:t>Classic AP profile was similarly </a:t>
            </a:r>
            <a:r>
              <a:rPr lang="en-US" dirty="0" err="1"/>
              <a:t>analysed</a:t>
            </a:r>
            <a:r>
              <a:rPr lang="en-US" dirty="0"/>
              <a:t> and the </a:t>
            </a:r>
            <a:r>
              <a:rPr lang="en-US" dirty="0" err="1"/>
              <a:t>LoA</a:t>
            </a:r>
            <a:r>
              <a:rPr lang="en-US" dirty="0"/>
              <a:t> generic elements extracted from it. These have been added to version 02 (IGTF-LoA-authN-set-20140908-v02) which is now available on the IGTF member Wiki </a:t>
            </a:r>
            <a:r>
              <a:rPr lang="en-US" dirty="0">
                <a:hlinkClick r:id="rId2"/>
              </a:rPr>
              <a:t>https://wiki.eugridpma.org/Members/LoAandAPDocumentLinks</a:t>
            </a:r>
            <a:r>
              <a:rPr lang="en-US" dirty="0"/>
              <a:t> along with the set of differences compare the (merged) levels identified in Lehi.</a:t>
            </a:r>
          </a:p>
          <a:p>
            <a:endParaRPr lang="en-US" dirty="0"/>
          </a:p>
        </p:txBody>
      </p:sp>
    </p:spTree>
    <p:extLst>
      <p:ext uri="{BB962C8B-B14F-4D97-AF65-F5344CB8AC3E}">
        <p14:creationId xmlns:p14="http://schemas.microsoft.com/office/powerpoint/2010/main" val="3652853956"/>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CAs</a:t>
            </a:r>
            <a:endParaRPr lang="en-US" dirty="0"/>
          </a:p>
        </p:txBody>
      </p:sp>
      <p:sp>
        <p:nvSpPr>
          <p:cNvPr id="3" name="Content Placeholder 2"/>
          <p:cNvSpPr>
            <a:spLocks noGrp="1"/>
          </p:cNvSpPr>
          <p:nvPr>
            <p:ph idx="1"/>
          </p:nvPr>
        </p:nvSpPr>
        <p:spPr/>
        <p:txBody>
          <a:bodyPr/>
          <a:lstStyle/>
          <a:p>
            <a:r>
              <a:rPr lang="en-US" dirty="0" smtClean="0"/>
              <a:t>The </a:t>
            </a:r>
            <a:r>
              <a:rPr lang="en-US" dirty="0"/>
              <a:t>Guidelines for On-line PKI Certification Authorities was completed - and encodes the current requirements and best practices for operating and establishing an on-line CA architecture. It also addresses the best common practice found today in large-scale and publicly trusted CAs. </a:t>
            </a:r>
            <a:endParaRPr lang="en-US" dirty="0" smtClean="0"/>
          </a:p>
          <a:p>
            <a:pPr marL="0" indent="0" algn="ctr">
              <a:buNone/>
            </a:pPr>
            <a:r>
              <a:rPr lang="en-US" sz="2000" b="1" dirty="0" smtClean="0">
                <a:solidFill>
                  <a:srgbClr val="990000"/>
                </a:solidFill>
                <a:hlinkClick r:id="rId2"/>
              </a:rPr>
              <a:t>http</a:t>
            </a:r>
            <a:r>
              <a:rPr lang="en-US" sz="2000" b="1" dirty="0">
                <a:solidFill>
                  <a:srgbClr val="990000"/>
                </a:solidFill>
                <a:hlinkClick r:id="rId2"/>
              </a:rPr>
              <a:t>://wiki.eugridpma.org/Main/GuidelinesForOnLineCAs</a:t>
            </a:r>
            <a:r>
              <a:rPr lang="en-US" sz="2000" b="1" dirty="0">
                <a:solidFill>
                  <a:srgbClr val="990000"/>
                </a:solidFill>
              </a:rPr>
              <a:t> </a:t>
            </a:r>
            <a:endParaRPr lang="en-US" sz="2000" b="1" dirty="0" smtClean="0">
              <a:solidFill>
                <a:srgbClr val="990000"/>
              </a:solidFill>
            </a:endParaRPr>
          </a:p>
          <a:p>
            <a:endParaRPr lang="en-US" dirty="0" smtClean="0"/>
          </a:p>
          <a:p>
            <a:r>
              <a:rPr lang="en-US" sz="2000" dirty="0" smtClean="0"/>
              <a:t>It </a:t>
            </a:r>
            <a:r>
              <a:rPr lang="en-US" sz="2000" dirty="0"/>
              <a:t>is by now good practice that the key generation is done in a documented ceremony (to prevent technology lock-in to a specific HSM), although generation inside the HSM is obviously allowed. </a:t>
            </a:r>
          </a:p>
        </p:txBody>
      </p:sp>
    </p:spTree>
    <p:extLst>
      <p:ext uri="{BB962C8B-B14F-4D97-AF65-F5344CB8AC3E}">
        <p14:creationId xmlns:p14="http://schemas.microsoft.com/office/powerpoint/2010/main" val="1047781624"/>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RPS</a:t>
            </a:r>
            <a:endParaRPr lang="en-US" dirty="0"/>
          </a:p>
        </p:txBody>
      </p:sp>
      <p:sp>
        <p:nvSpPr>
          <p:cNvPr id="3" name="Content Placeholder 2"/>
          <p:cNvSpPr>
            <a:spLocks noGrp="1"/>
          </p:cNvSpPr>
          <p:nvPr>
            <p:ph idx="1"/>
          </p:nvPr>
        </p:nvSpPr>
        <p:spPr/>
        <p:txBody>
          <a:bodyPr/>
          <a:lstStyle/>
          <a:p>
            <a:r>
              <a:rPr lang="en-US" dirty="0" smtClean="0"/>
              <a:t>Communities </a:t>
            </a:r>
            <a:r>
              <a:rPr lang="en-US" dirty="0"/>
              <a:t>in practice seem to have a life cycle longer than many of the (project or research-</a:t>
            </a:r>
            <a:r>
              <a:rPr lang="en-US" dirty="0" err="1"/>
              <a:t>organisation</a:t>
            </a:r>
            <a:r>
              <a:rPr lang="en-US" dirty="0"/>
              <a:t> funded) issuing authorities that they use. This has been the case for Open Science Grid, the Austrian community, and is likely to happen often. In practice, these communities seek a new issuing CA, but the underlying registration and identity </a:t>
            </a:r>
            <a:r>
              <a:rPr lang="en-US" dirty="0" smtClean="0"/>
              <a:t>vetting </a:t>
            </a:r>
            <a:r>
              <a:rPr lang="en-US" dirty="0"/>
              <a:t>practices remain the same</a:t>
            </a:r>
            <a:r>
              <a:rPr lang="en-US" dirty="0" smtClean="0"/>
              <a:t>.</a:t>
            </a:r>
          </a:p>
          <a:p>
            <a:endParaRPr lang="en-US" dirty="0"/>
          </a:p>
          <a:p>
            <a:r>
              <a:rPr lang="en-US" dirty="0">
                <a:hlinkClick r:id="rId2"/>
              </a:rPr>
              <a:t>https://docs.google.com/document/d/1REvvAuUQ-J0-aYALDqGtBE_gkb0Ap8snWcsnTWPGnqI</a:t>
            </a:r>
            <a:r>
              <a:rPr lang="en-US" dirty="0"/>
              <a:t> </a:t>
            </a:r>
            <a:r>
              <a:rPr lang="en-US" dirty="0" smtClean="0"/>
              <a:t/>
            </a:r>
            <a:br>
              <a:rPr lang="en-US" dirty="0" smtClean="0"/>
            </a:br>
            <a:r>
              <a:rPr lang="en-US" dirty="0" smtClean="0"/>
              <a:t>(</a:t>
            </a:r>
            <a:r>
              <a:rPr lang="en-US" dirty="0"/>
              <a:t>this is the version before discussion in Poznan)</a:t>
            </a:r>
          </a:p>
        </p:txBody>
      </p:sp>
    </p:spTree>
    <p:extLst>
      <p:ext uri="{BB962C8B-B14F-4D97-AF65-F5344CB8AC3E}">
        <p14:creationId xmlns:p14="http://schemas.microsoft.com/office/powerpoint/2010/main" val="2773514632"/>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eugridpma">
  <a:themeElements>
    <a:clrScheme name="eugridpm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ugridpma">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66FF99"/>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20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rgbClr val="66FF99"/>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20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eugridpm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ugridpm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ugridpm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ugridpm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ugridpm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ugridpm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ugridpm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GI-InSPIRE-Slide-Template_v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D:\Home\davidg\Template\eugridpma.pot</Template>
  <TotalTime>96638</TotalTime>
  <Words>612</Words>
  <Application>Microsoft Office PowerPoint</Application>
  <PresentationFormat>On-screen Show (4:3)</PresentationFormat>
  <Paragraphs>54</Paragraphs>
  <Slides>11</Slides>
  <Notes>2</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eugridpma</vt:lpstr>
      <vt:lpstr>EGI-InSPIRE-Slide-Template_v4</vt:lpstr>
      <vt:lpstr>Summary of Poznan EUGridPMA32   September 2014 </vt:lpstr>
      <vt:lpstr>Welcome back at PSNC</vt:lpstr>
      <vt:lpstr>Geographical coverage of the EUGridPMA</vt:lpstr>
      <vt:lpstr>Summary Topics</vt:lpstr>
      <vt:lpstr>Robot naming</vt:lpstr>
      <vt:lpstr>LoA extraction and generalisation</vt:lpstr>
      <vt:lpstr>LoA updates and the Classic AP</vt:lpstr>
      <vt:lpstr>On-line CAs</vt:lpstr>
      <vt:lpstr>RPS</vt:lpstr>
      <vt:lpstr>Misc topics</vt:lpstr>
      <vt:lpstr>EUGridPMA Meeting Agenda</vt:lpstr>
    </vt:vector>
  </TitlesOfParts>
  <Company>NIKHEF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European Grid Policy Management Authority</dc:title>
  <dc:creator>David Groep</dc:creator>
  <cp:lastModifiedBy>DavidG</cp:lastModifiedBy>
  <cp:revision>709</cp:revision>
  <dcterms:created xsi:type="dcterms:W3CDTF">2004-04-13T08:36:56Z</dcterms:created>
  <dcterms:modified xsi:type="dcterms:W3CDTF">2014-09-12T14:25:39Z</dcterms:modified>
</cp:coreProperties>
</file>